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77" r:id="rId4"/>
    <p:sldId id="276" r:id="rId5"/>
    <p:sldId id="258" r:id="rId6"/>
    <p:sldId id="269" r:id="rId7"/>
    <p:sldId id="278" r:id="rId8"/>
    <p:sldId id="279" r:id="rId9"/>
    <p:sldId id="280" r:id="rId10"/>
    <p:sldId id="281" r:id="rId11"/>
    <p:sldId id="260" r:id="rId12"/>
    <p:sldId id="282" r:id="rId13"/>
    <p:sldId id="283" r:id="rId14"/>
    <p:sldId id="284" r:id="rId15"/>
    <p:sldId id="285" r:id="rId16"/>
    <p:sldId id="286" r:id="rId17"/>
    <p:sldId id="261" r:id="rId18"/>
    <p:sldId id="287" r:id="rId19"/>
    <p:sldId id="272" r:id="rId20"/>
    <p:sldId id="288" r:id="rId21"/>
    <p:sldId id="262" r:id="rId22"/>
    <p:sldId id="273" r:id="rId23"/>
    <p:sldId id="274" r:id="rId24"/>
    <p:sldId id="290" r:id="rId25"/>
    <p:sldId id="293" r:id="rId26"/>
    <p:sldId id="291" r:id="rId27"/>
    <p:sldId id="292" r:id="rId28"/>
    <p:sldId id="289" r:id="rId29"/>
    <p:sldId id="294" r:id="rId30"/>
    <p:sldId id="295" r:id="rId31"/>
    <p:sldId id="296" r:id="rId32"/>
    <p:sldId id="297" r:id="rId33"/>
    <p:sldId id="298" r:id="rId34"/>
    <p:sldId id="299" r:id="rId35"/>
    <p:sldId id="300" r:id="rId36"/>
    <p:sldId id="264" r:id="rId37"/>
    <p:sldId id="275" r:id="rId38"/>
    <p:sldId id="303" r:id="rId39"/>
    <p:sldId id="301" r:id="rId40"/>
    <p:sldId id="302" r:id="rId41"/>
    <p:sldId id="304" r:id="rId42"/>
    <p:sldId id="267" r:id="rId43"/>
    <p:sldId id="268" r:id="rId44"/>
    <p:sldId id="263" r:id="rId45"/>
    <p:sldId id="270" r:id="rId46"/>
    <p:sldId id="271" r:id="rId47"/>
  </p:sldIdLst>
  <p:sldSz cx="12192000" cy="6858000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Cambria Math" panose="02040503050406030204" pitchFamily="18" charset="0"/>
      <p:regular r:id="rId55"/>
    </p:embeddedFont>
    <p:embeddedFont>
      <p:font typeface="Open Sans" panose="020B0606030504020204" pitchFamily="34" charset="0"/>
      <p:regular r:id="rId56"/>
      <p:bold r:id="rId57"/>
      <p:italic r:id="rId58"/>
      <p:boldItalic r:id="rId59"/>
    </p:embeddedFont>
    <p:embeddedFont>
      <p:font typeface="Roboto Slab" pitchFamily="2" charset="0"/>
      <p:regular r:id="rId60"/>
      <p:bold r:id="rId61"/>
    </p:embeddedFont>
    <p:embeddedFont>
      <p:font typeface="Trade Gothic Next" panose="020B0503040303020004" pitchFamily="34" charset="0"/>
      <p:regular r:id="rId62"/>
      <p:bold r:id="rId63"/>
      <p:italic r:id="rId64"/>
      <p:boldItalic r:id="rId65"/>
    </p:embeddedFont>
    <p:embeddedFont>
      <p:font typeface="TradeGothic LT Bold" panose="02000503020000020004" pitchFamily="2" charset="77"/>
      <p:bold r:id="rId66"/>
      <p:italic r:id="rId67"/>
      <p:boldItalic r:id="rId6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C267D23-CFDF-C74F-B14D-0BAC79A25E57}">
          <p14:sldIdLst>
            <p14:sldId id="256"/>
          </p14:sldIdLst>
        </p14:section>
        <p14:section name="Overview" id="{B4FEA127-68B3-4B4C-84CA-2BF92F997CC4}">
          <p14:sldIdLst>
            <p14:sldId id="257"/>
            <p14:sldId id="277"/>
            <p14:sldId id="276"/>
          </p14:sldIdLst>
        </p14:section>
        <p14:section name="Projects" id="{AF855624-AD34-444A-9468-63815173E179}">
          <p14:sldIdLst>
            <p14:sldId id="258"/>
          </p14:sldIdLst>
        </p14:section>
        <p14:section name="Net-negative buildng" id="{A3998E5B-CBBB-CF4B-92A9-1C621CE607B0}">
          <p14:sldIdLst>
            <p14:sldId id="269"/>
            <p14:sldId id="278"/>
            <p14:sldId id="279"/>
            <p14:sldId id="280"/>
            <p14:sldId id="281"/>
          </p14:sldIdLst>
        </p14:section>
        <p14:section name="Light-duty vehicles" id="{EAF2ED55-B5B8-8D4D-B6B4-8C9B5E3866E7}">
          <p14:sldIdLst>
            <p14:sldId id="260"/>
            <p14:sldId id="282"/>
            <p14:sldId id="283"/>
            <p14:sldId id="284"/>
            <p14:sldId id="285"/>
            <p14:sldId id="286"/>
          </p14:sldIdLst>
        </p14:section>
        <p14:section name="Sustainable agriculture" id="{EF814050-39C1-1D4E-B593-B7A8EC25DE46}">
          <p14:sldIdLst>
            <p14:sldId id="261"/>
            <p14:sldId id="287"/>
            <p14:sldId id="272"/>
            <p14:sldId id="288"/>
          </p14:sldIdLst>
        </p14:section>
        <p14:section name="Composites" id="{8EFD3CF5-7FE8-184C-AFA5-C98F9675CCE3}">
          <p14:sldIdLst>
            <p14:sldId id="262"/>
            <p14:sldId id="273"/>
            <p14:sldId id="274"/>
            <p14:sldId id="290"/>
            <p14:sldId id="293"/>
            <p14:sldId id="291"/>
            <p14:sldId id="292"/>
            <p14:sldId id="289"/>
            <p14:sldId id="294"/>
          </p14:sldIdLst>
        </p14:section>
        <p14:section name="Rolling coal" id="{FEC47616-86C2-C94A-B164-6CB988B3B86B}">
          <p14:sldIdLst>
            <p14:sldId id="295"/>
            <p14:sldId id="296"/>
            <p14:sldId id="297"/>
            <p14:sldId id="298"/>
            <p14:sldId id="299"/>
            <p14:sldId id="300"/>
          </p14:sldIdLst>
        </p14:section>
        <p14:section name="Carbon SIRGE" id="{0B689946-AB2D-3F41-95B3-1A79ACCC1EF4}">
          <p14:sldIdLst>
            <p14:sldId id="264"/>
            <p14:sldId id="275"/>
            <p14:sldId id="303"/>
            <p14:sldId id="301"/>
            <p14:sldId id="302"/>
            <p14:sldId id="304"/>
          </p14:sldIdLst>
        </p14:section>
        <p14:section name="Fusion" id="{90373F6A-50B6-1A47-8C46-A4B0F2865313}">
          <p14:sldIdLst>
            <p14:sldId id="267"/>
          </p14:sldIdLst>
        </p14:section>
        <p14:section name="Summary" id="{696EAE20-9439-F841-8FA5-C8BC982A99DE}">
          <p14:sldIdLst>
            <p14:sldId id="268"/>
          </p14:sldIdLst>
        </p14:section>
        <p14:section name="LCA-Risk" id="{667D8438-E1B7-9E4F-BDE6-8D3BB7EA0697}">
          <p14:sldIdLst>
            <p14:sldId id="263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888F"/>
    <a:srgbClr val="9863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2957CC-1D99-054C-8204-AF6A6D79DBFB}" v="342" dt="2023-09-14T17:22:00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79"/>
    <p:restoredTop sz="96197"/>
  </p:normalViewPr>
  <p:slideViewPr>
    <p:cSldViewPr snapToGrid="0" showGuides="1">
      <p:cViewPr varScale="1">
        <p:scale>
          <a:sx n="114" d="100"/>
          <a:sy n="114" d="100"/>
        </p:scale>
        <p:origin x="63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 Carbajales-Dale" userId="a011b248-97cb-4944-9c4a-5c77eb4c12b8" providerId="ADAL" clId="{AD2957CC-1D99-054C-8204-AF6A6D79DBFB}"/>
    <pc:docChg chg="undo custSel addSld delSld modSld sldOrd modMainMaster addSection modSection">
      <pc:chgData name="Mik Carbajales-Dale" userId="a011b248-97cb-4944-9c4a-5c77eb4c12b8" providerId="ADAL" clId="{AD2957CC-1D99-054C-8204-AF6A6D79DBFB}" dt="2023-09-14T17:22:00.180" v="6870" actId="18331"/>
      <pc:docMkLst>
        <pc:docMk/>
      </pc:docMkLst>
      <pc:sldChg chg="addSp modSp">
        <pc:chgData name="Mik Carbajales-Dale" userId="a011b248-97cb-4944-9c4a-5c77eb4c12b8" providerId="ADAL" clId="{AD2957CC-1D99-054C-8204-AF6A6D79DBFB}" dt="2023-09-14T17:22:00.180" v="6870" actId="18331"/>
        <pc:sldMkLst>
          <pc:docMk/>
          <pc:sldMk cId="2634092085" sldId="256"/>
        </pc:sldMkLst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2634092085" sldId="256"/>
            <ac:spMk id="4" creationId="{130EA995-A076-2B1C-1C91-E94A73A717CF}"/>
          </ac:spMkLst>
        </pc:spChg>
        <pc:picChg chg="add mod">
          <ac:chgData name="Mik Carbajales-Dale" userId="a011b248-97cb-4944-9c4a-5c77eb4c12b8" providerId="ADAL" clId="{AD2957CC-1D99-054C-8204-AF6A6D79DBFB}" dt="2023-09-12T19:48:57.518" v="6829"/>
          <ac:picMkLst>
            <pc:docMk/>
            <pc:sldMk cId="2634092085" sldId="256"/>
            <ac:picMk id="5" creationId="{E23FC133-4C05-A6E1-BB97-7FD6DBFFAC60}"/>
          </ac:picMkLst>
        </pc:picChg>
        <pc:picChg chg="mod">
          <ac:chgData name="Mik Carbajales-Dale" userId="a011b248-97cb-4944-9c4a-5c77eb4c12b8" providerId="ADAL" clId="{AD2957CC-1D99-054C-8204-AF6A6D79DBFB}" dt="2023-09-14T17:22:00.180" v="6870" actId="18331"/>
          <ac:picMkLst>
            <pc:docMk/>
            <pc:sldMk cId="2634092085" sldId="256"/>
            <ac:picMk id="1026" creationId="{9BDF3A4D-D9F3-E8D7-C515-E57C426D19EB}"/>
          </ac:picMkLst>
        </pc:picChg>
      </pc:sldChg>
      <pc:sldChg chg="delSp modSp add del mod">
        <pc:chgData name="Mik Carbajales-Dale" userId="a011b248-97cb-4944-9c4a-5c77eb4c12b8" providerId="ADAL" clId="{AD2957CC-1D99-054C-8204-AF6A6D79DBFB}" dt="2023-09-12T19:49:27.846" v="6830"/>
        <pc:sldMkLst>
          <pc:docMk/>
          <pc:sldMk cId="1482609371" sldId="257"/>
        </pc:sldMkLst>
        <pc:spChg chg="mod">
          <ac:chgData name="Mik Carbajales-Dale" userId="a011b248-97cb-4944-9c4a-5c77eb4c12b8" providerId="ADAL" clId="{AD2957CC-1D99-054C-8204-AF6A6D79DBFB}" dt="2023-09-11T16:05:04.196" v="18" actId="20577"/>
          <ac:spMkLst>
            <pc:docMk/>
            <pc:sldMk cId="1482609371" sldId="257"/>
            <ac:spMk id="2" creationId="{98AD30D3-C205-EE2D-C194-D113FA4F61E9}"/>
          </ac:spMkLst>
        </pc:spChg>
        <pc:spChg chg="del">
          <ac:chgData name="Mik Carbajales-Dale" userId="a011b248-97cb-4944-9c4a-5c77eb4c12b8" providerId="ADAL" clId="{AD2957CC-1D99-054C-8204-AF6A6D79DBFB}" dt="2023-09-11T16:05:14.245" v="19" actId="478"/>
          <ac:spMkLst>
            <pc:docMk/>
            <pc:sldMk cId="1482609371" sldId="257"/>
            <ac:spMk id="3" creationId="{FA9C4B28-A2B0-C974-5A56-FCCAFD3EA725}"/>
          </ac:spMkLst>
        </pc:spChg>
        <pc:spChg chg="del">
          <ac:chgData name="Mik Carbajales-Dale" userId="a011b248-97cb-4944-9c4a-5c77eb4c12b8" providerId="ADAL" clId="{AD2957CC-1D99-054C-8204-AF6A6D79DBFB}" dt="2023-09-11T16:05:14.245" v="19" actId="478"/>
          <ac:spMkLst>
            <pc:docMk/>
            <pc:sldMk cId="1482609371" sldId="257"/>
            <ac:spMk id="4" creationId="{A787BDD9-9AD1-73C6-7000-439526EF95BB}"/>
          </ac:spMkLst>
        </pc:spChg>
        <pc:spChg chg="del">
          <ac:chgData name="Mik Carbajales-Dale" userId="a011b248-97cb-4944-9c4a-5c77eb4c12b8" providerId="ADAL" clId="{AD2957CC-1D99-054C-8204-AF6A6D79DBFB}" dt="2023-09-11T16:05:14.245" v="19" actId="478"/>
          <ac:spMkLst>
            <pc:docMk/>
            <pc:sldMk cId="1482609371" sldId="257"/>
            <ac:spMk id="7" creationId="{C22A60B7-D6FA-B6D4-E0AD-4287E7DA4FDE}"/>
          </ac:spMkLst>
        </pc:spChg>
        <pc:spChg chg="del">
          <ac:chgData name="Mik Carbajales-Dale" userId="a011b248-97cb-4944-9c4a-5c77eb4c12b8" providerId="ADAL" clId="{AD2957CC-1D99-054C-8204-AF6A6D79DBFB}" dt="2023-09-11T16:05:14.245" v="19" actId="478"/>
          <ac:spMkLst>
            <pc:docMk/>
            <pc:sldMk cId="1482609371" sldId="257"/>
            <ac:spMk id="8" creationId="{40A7131F-8FDA-A31F-961D-6B60B734AA99}"/>
          </ac:spMkLst>
        </pc:spChg>
        <pc:spChg chg="del">
          <ac:chgData name="Mik Carbajales-Dale" userId="a011b248-97cb-4944-9c4a-5c77eb4c12b8" providerId="ADAL" clId="{AD2957CC-1D99-054C-8204-AF6A6D79DBFB}" dt="2023-09-11T16:05:17.255" v="20" actId="478"/>
          <ac:spMkLst>
            <pc:docMk/>
            <pc:sldMk cId="1482609371" sldId="257"/>
            <ac:spMk id="18" creationId="{B94C27EB-E33C-D07E-AD04-2A60A942E85A}"/>
          </ac:spMkLst>
        </pc:spChg>
        <pc:spChg chg="del">
          <ac:chgData name="Mik Carbajales-Dale" userId="a011b248-97cb-4944-9c4a-5c77eb4c12b8" providerId="ADAL" clId="{AD2957CC-1D99-054C-8204-AF6A6D79DBFB}" dt="2023-09-11T16:05:17.255" v="20" actId="478"/>
          <ac:spMkLst>
            <pc:docMk/>
            <pc:sldMk cId="1482609371" sldId="257"/>
            <ac:spMk id="19" creationId="{BBFDF333-8C2A-FE34-11E0-6072A6ABC8C8}"/>
          </ac:spMkLst>
        </pc:spChg>
        <pc:grpChg chg="del">
          <ac:chgData name="Mik Carbajales-Dale" userId="a011b248-97cb-4944-9c4a-5c77eb4c12b8" providerId="ADAL" clId="{AD2957CC-1D99-054C-8204-AF6A6D79DBFB}" dt="2023-09-11T16:05:17.255" v="20" actId="478"/>
          <ac:grpSpMkLst>
            <pc:docMk/>
            <pc:sldMk cId="1482609371" sldId="257"/>
            <ac:grpSpMk id="37" creationId="{13451A2C-428B-179E-87C3-B5C584CAFD02}"/>
          </ac:grpSpMkLst>
        </pc:grpChg>
        <pc:grpChg chg="del">
          <ac:chgData name="Mik Carbajales-Dale" userId="a011b248-97cb-4944-9c4a-5c77eb4c12b8" providerId="ADAL" clId="{AD2957CC-1D99-054C-8204-AF6A6D79DBFB}" dt="2023-09-11T16:05:17.255" v="20" actId="478"/>
          <ac:grpSpMkLst>
            <pc:docMk/>
            <pc:sldMk cId="1482609371" sldId="257"/>
            <ac:grpSpMk id="74" creationId="{B99555FA-3612-2DB0-6FE8-64AB425CD1A4}"/>
          </ac:grpSpMkLst>
        </pc:grpChg>
        <pc:grpChg chg="del">
          <ac:chgData name="Mik Carbajales-Dale" userId="a011b248-97cb-4944-9c4a-5c77eb4c12b8" providerId="ADAL" clId="{AD2957CC-1D99-054C-8204-AF6A6D79DBFB}" dt="2023-09-11T16:05:14.245" v="19" actId="478"/>
          <ac:grpSpMkLst>
            <pc:docMk/>
            <pc:sldMk cId="1482609371" sldId="257"/>
            <ac:grpSpMk id="81" creationId="{A47D63EF-24DF-A577-F0B3-8856C220EF56}"/>
          </ac:grpSpMkLst>
        </pc:grpChg>
        <pc:grpChg chg="del">
          <ac:chgData name="Mik Carbajales-Dale" userId="a011b248-97cb-4944-9c4a-5c77eb4c12b8" providerId="ADAL" clId="{AD2957CC-1D99-054C-8204-AF6A6D79DBFB}" dt="2023-09-11T16:05:17.255" v="20" actId="478"/>
          <ac:grpSpMkLst>
            <pc:docMk/>
            <pc:sldMk cId="1482609371" sldId="257"/>
            <ac:grpSpMk id="88" creationId="{BFF857EF-D19F-A265-6863-397E78CFA0CA}"/>
          </ac:grpSpMkLst>
        </pc:grpChg>
        <pc:grpChg chg="del">
          <ac:chgData name="Mik Carbajales-Dale" userId="a011b248-97cb-4944-9c4a-5c77eb4c12b8" providerId="ADAL" clId="{AD2957CC-1D99-054C-8204-AF6A6D79DBFB}" dt="2023-09-11T16:05:17.255" v="20" actId="478"/>
          <ac:grpSpMkLst>
            <pc:docMk/>
            <pc:sldMk cId="1482609371" sldId="257"/>
            <ac:grpSpMk id="91" creationId="{A16D9670-9908-4638-A272-B62D357854E6}"/>
          </ac:grpSpMkLst>
        </pc:grpChg>
        <pc:picChg chg="del">
          <ac:chgData name="Mik Carbajales-Dale" userId="a011b248-97cb-4944-9c4a-5c77eb4c12b8" providerId="ADAL" clId="{AD2957CC-1D99-054C-8204-AF6A6D79DBFB}" dt="2023-09-11T16:05:17.255" v="20" actId="478"/>
          <ac:picMkLst>
            <pc:docMk/>
            <pc:sldMk cId="1482609371" sldId="257"/>
            <ac:picMk id="82" creationId="{C566776B-2FFB-F80A-3352-AC7F542E0F6D}"/>
          </ac:picMkLst>
        </pc:picChg>
        <pc:picChg chg="del">
          <ac:chgData name="Mik Carbajales-Dale" userId="a011b248-97cb-4944-9c4a-5c77eb4c12b8" providerId="ADAL" clId="{AD2957CC-1D99-054C-8204-AF6A6D79DBFB}" dt="2023-09-11T16:05:17.255" v="20" actId="478"/>
          <ac:picMkLst>
            <pc:docMk/>
            <pc:sldMk cId="1482609371" sldId="257"/>
            <ac:picMk id="83" creationId="{4E32E6DA-413E-C002-5C19-3FE790AF1368}"/>
          </ac:picMkLst>
        </pc:picChg>
        <pc:picChg chg="del">
          <ac:chgData name="Mik Carbajales-Dale" userId="a011b248-97cb-4944-9c4a-5c77eb4c12b8" providerId="ADAL" clId="{AD2957CC-1D99-054C-8204-AF6A6D79DBFB}" dt="2023-09-11T16:05:17.255" v="20" actId="478"/>
          <ac:picMkLst>
            <pc:docMk/>
            <pc:sldMk cId="1482609371" sldId="257"/>
            <ac:picMk id="3086" creationId="{F8F5734A-AAB1-2C4B-2536-9F4FBBB04C20}"/>
          </ac:picMkLst>
        </pc:picChg>
      </pc:sldChg>
      <pc:sldChg chg="addSp modSp mod">
        <pc:chgData name="Mik Carbajales-Dale" userId="a011b248-97cb-4944-9c4a-5c77eb4c12b8" providerId="ADAL" clId="{AD2957CC-1D99-054C-8204-AF6A6D79DBFB}" dt="2023-09-12T19:50:02.147" v="6833"/>
        <pc:sldMkLst>
          <pc:docMk/>
          <pc:sldMk cId="605270012" sldId="258"/>
        </pc:sldMkLst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605270012" sldId="258"/>
            <ac:spMk id="3" creationId="{5BEBAC88-0E85-5154-E0FD-35E50EB02F0F}"/>
          </ac:spMkLst>
        </pc:spChg>
        <pc:spChg chg="mod">
          <ac:chgData name="Mik Carbajales-Dale" userId="a011b248-97cb-4944-9c4a-5c77eb4c12b8" providerId="ADAL" clId="{AD2957CC-1D99-054C-8204-AF6A6D79DBFB}" dt="2023-09-11T18:54:40.057" v="565" actId="20577"/>
          <ac:spMkLst>
            <pc:docMk/>
            <pc:sldMk cId="605270012" sldId="258"/>
            <ac:spMk id="14" creationId="{3F55752F-EA80-C7C3-43E1-11A8C1C01D54}"/>
          </ac:spMkLst>
        </pc:spChg>
        <pc:spChg chg="mod">
          <ac:chgData name="Mik Carbajales-Dale" userId="a011b248-97cb-4944-9c4a-5c77eb4c12b8" providerId="ADAL" clId="{AD2957CC-1D99-054C-8204-AF6A6D79DBFB}" dt="2023-09-11T19:51:31.294" v="1531" actId="20577"/>
          <ac:spMkLst>
            <pc:docMk/>
            <pc:sldMk cId="605270012" sldId="258"/>
            <ac:spMk id="38" creationId="{CC2699B2-9BA0-EEC9-E93D-A52D689E693E}"/>
          </ac:spMkLst>
        </pc:spChg>
        <pc:grpChg chg="mod">
          <ac:chgData name="Mik Carbajales-Dale" userId="a011b248-97cb-4944-9c4a-5c77eb4c12b8" providerId="ADAL" clId="{AD2957CC-1D99-054C-8204-AF6A6D79DBFB}" dt="2023-09-11T18:54:11.621" v="558" actId="14100"/>
          <ac:grpSpMkLst>
            <pc:docMk/>
            <pc:sldMk cId="605270012" sldId="258"/>
            <ac:grpSpMk id="17" creationId="{9326A4AF-C505-8132-015C-B9C839DFC51E}"/>
          </ac:grpSpMkLst>
        </pc:grpChg>
        <pc:grpChg chg="mod">
          <ac:chgData name="Mik Carbajales-Dale" userId="a011b248-97cb-4944-9c4a-5c77eb4c12b8" providerId="ADAL" clId="{AD2957CC-1D99-054C-8204-AF6A6D79DBFB}" dt="2023-09-11T19:50:23.323" v="1408" actId="1076"/>
          <ac:grpSpMkLst>
            <pc:docMk/>
            <pc:sldMk cId="605270012" sldId="258"/>
            <ac:grpSpMk id="27" creationId="{22C7469B-5222-5DD1-4130-BA8AC518063E}"/>
          </ac:grpSpMkLst>
        </pc:grpChg>
        <pc:picChg chg="add mod">
          <ac:chgData name="Mik Carbajales-Dale" userId="a011b248-97cb-4944-9c4a-5c77eb4c12b8" providerId="ADAL" clId="{AD2957CC-1D99-054C-8204-AF6A6D79DBFB}" dt="2023-09-12T19:50:02.147" v="6833"/>
          <ac:picMkLst>
            <pc:docMk/>
            <pc:sldMk cId="605270012" sldId="258"/>
            <ac:picMk id="4" creationId="{49B0B1B5-6422-4F20-5CEC-C23E0E018035}"/>
          </ac:picMkLst>
        </pc:picChg>
        <pc:picChg chg="mod">
          <ac:chgData name="Mik Carbajales-Dale" userId="a011b248-97cb-4944-9c4a-5c77eb4c12b8" providerId="ADAL" clId="{AD2957CC-1D99-054C-8204-AF6A6D79DBFB}" dt="2023-09-11T19:50:23.323" v="1408" actId="1076"/>
          <ac:picMkLst>
            <pc:docMk/>
            <pc:sldMk cId="605270012" sldId="258"/>
            <ac:picMk id="34" creationId="{55E4FA6F-C2A3-42E2-5F94-CDA8F1C2D375}"/>
          </ac:picMkLst>
        </pc:picChg>
        <pc:picChg chg="mod">
          <ac:chgData name="Mik Carbajales-Dale" userId="a011b248-97cb-4944-9c4a-5c77eb4c12b8" providerId="ADAL" clId="{AD2957CC-1D99-054C-8204-AF6A6D79DBFB}" dt="2023-09-11T18:54:11.621" v="558" actId="14100"/>
          <ac:picMkLst>
            <pc:docMk/>
            <pc:sldMk cId="605270012" sldId="258"/>
            <ac:picMk id="5122" creationId="{48AAAC19-6640-4DC7-DA2A-89235CF09093}"/>
          </ac:picMkLst>
        </pc:picChg>
      </pc:sldChg>
      <pc:sldChg chg="del">
        <pc:chgData name="Mik Carbajales-Dale" userId="a011b248-97cb-4944-9c4a-5c77eb4c12b8" providerId="ADAL" clId="{AD2957CC-1D99-054C-8204-AF6A6D79DBFB}" dt="2023-09-12T15:13:15.271" v="3311" actId="2696"/>
        <pc:sldMkLst>
          <pc:docMk/>
          <pc:sldMk cId="2861673838" sldId="259"/>
        </pc:sldMkLst>
      </pc:sldChg>
      <pc:sldChg chg="addSp delSp modSp mod">
        <pc:chgData name="Mik Carbajales-Dale" userId="a011b248-97cb-4944-9c4a-5c77eb4c12b8" providerId="ADAL" clId="{AD2957CC-1D99-054C-8204-AF6A6D79DBFB}" dt="2023-09-12T20:04:43.701" v="6854" actId="1076"/>
        <pc:sldMkLst>
          <pc:docMk/>
          <pc:sldMk cId="3966569339" sldId="260"/>
        </pc:sldMkLst>
        <pc:spChg chg="mod">
          <ac:chgData name="Mik Carbajales-Dale" userId="a011b248-97cb-4944-9c4a-5c77eb4c12b8" providerId="ADAL" clId="{AD2957CC-1D99-054C-8204-AF6A6D79DBFB}" dt="2023-09-12T20:04:06.074" v="6843" actId="20577"/>
          <ac:spMkLst>
            <pc:docMk/>
            <pc:sldMk cId="3966569339" sldId="260"/>
            <ac:spMk id="2" creationId="{98AD30D3-C205-EE2D-C194-D113FA4F61E9}"/>
          </ac:spMkLst>
        </pc:spChg>
        <pc:spChg chg="add mod">
          <ac:chgData name="Mik Carbajales-Dale" userId="a011b248-97cb-4944-9c4a-5c77eb4c12b8" providerId="ADAL" clId="{AD2957CC-1D99-054C-8204-AF6A6D79DBFB}" dt="2023-09-11T20:43:40.810" v="1677" actId="14100"/>
          <ac:spMkLst>
            <pc:docMk/>
            <pc:sldMk cId="3966569339" sldId="260"/>
            <ac:spMk id="4" creationId="{7F09275E-F8E8-0E61-5FB7-45478A7B2D33}"/>
          </ac:spMkLst>
        </pc:spChg>
        <pc:spChg chg="mod">
          <ac:chgData name="Mik Carbajales-Dale" userId="a011b248-97cb-4944-9c4a-5c77eb4c12b8" providerId="ADAL" clId="{AD2957CC-1D99-054C-8204-AF6A6D79DBFB}" dt="2023-09-11T21:22:29.364" v="2936" actId="207"/>
          <ac:spMkLst>
            <pc:docMk/>
            <pc:sldMk cId="3966569339" sldId="260"/>
            <ac:spMk id="5" creationId="{487B7E24-45F8-E8AC-0281-EA179168FAB6}"/>
          </ac:spMkLst>
        </pc:spChg>
        <pc:spChg chg="add mod">
          <ac:chgData name="Mik Carbajales-Dale" userId="a011b248-97cb-4944-9c4a-5c77eb4c12b8" providerId="ADAL" clId="{AD2957CC-1D99-054C-8204-AF6A6D79DBFB}" dt="2023-09-11T20:43:34.161" v="1675" actId="14100"/>
          <ac:spMkLst>
            <pc:docMk/>
            <pc:sldMk cId="3966569339" sldId="260"/>
            <ac:spMk id="6" creationId="{C6955279-F25C-BC4C-488B-9FCDAB74083D}"/>
          </ac:spMkLst>
        </pc:spChg>
        <pc:spChg chg="add mod">
          <ac:chgData name="Mik Carbajales-Dale" userId="a011b248-97cb-4944-9c4a-5c77eb4c12b8" providerId="ADAL" clId="{AD2957CC-1D99-054C-8204-AF6A6D79DBFB}" dt="2023-09-11T20:43:23.949" v="1672" actId="14100"/>
          <ac:spMkLst>
            <pc:docMk/>
            <pc:sldMk cId="3966569339" sldId="260"/>
            <ac:spMk id="7" creationId="{AF5A814E-FC58-F6BF-8B22-9D65B269611E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3966569339" sldId="260"/>
            <ac:spMk id="8" creationId="{EFBFF832-6413-F074-48DC-02C99E8CB43A}"/>
          </ac:spMkLst>
        </pc:spChg>
        <pc:picChg chg="add mod">
          <ac:chgData name="Mik Carbajales-Dale" userId="a011b248-97cb-4944-9c4a-5c77eb4c12b8" providerId="ADAL" clId="{AD2957CC-1D99-054C-8204-AF6A6D79DBFB}" dt="2023-09-11T20:43:12.928" v="1669" actId="1076"/>
          <ac:picMkLst>
            <pc:docMk/>
            <pc:sldMk cId="3966569339" sldId="260"/>
            <ac:picMk id="3" creationId="{AFA7B8FF-B1F0-9DF5-D5E0-4462F86FA55A}"/>
          </ac:picMkLst>
        </pc:picChg>
        <pc:picChg chg="add mod">
          <ac:chgData name="Mik Carbajales-Dale" userId="a011b248-97cb-4944-9c4a-5c77eb4c12b8" providerId="ADAL" clId="{AD2957CC-1D99-054C-8204-AF6A6D79DBFB}" dt="2023-09-12T20:04:43.701" v="6854" actId="1076"/>
          <ac:picMkLst>
            <pc:docMk/>
            <pc:sldMk cId="3966569339" sldId="260"/>
            <ac:picMk id="9" creationId="{00C01C90-FCE5-CD28-5763-49C18E48A6C7}"/>
          </ac:picMkLst>
        </pc:picChg>
        <pc:picChg chg="add mod">
          <ac:chgData name="Mik Carbajales-Dale" userId="a011b248-97cb-4944-9c4a-5c77eb4c12b8" providerId="ADAL" clId="{AD2957CC-1D99-054C-8204-AF6A6D79DBFB}" dt="2023-09-12T20:04:33.441" v="6851" actId="1076"/>
          <ac:picMkLst>
            <pc:docMk/>
            <pc:sldMk cId="3966569339" sldId="260"/>
            <ac:picMk id="10" creationId="{DE5ED776-0038-D7D7-A1F7-C5AC7EBCE6FE}"/>
          </ac:picMkLst>
        </pc:picChg>
        <pc:picChg chg="del">
          <ac:chgData name="Mik Carbajales-Dale" userId="a011b248-97cb-4944-9c4a-5c77eb4c12b8" providerId="ADAL" clId="{AD2957CC-1D99-054C-8204-AF6A6D79DBFB}" dt="2023-09-11T19:54:00.909" v="1559" actId="478"/>
          <ac:picMkLst>
            <pc:docMk/>
            <pc:sldMk cId="3966569339" sldId="260"/>
            <ac:picMk id="1028" creationId="{6B817C21-2E76-81CE-C698-893C6D58CA51}"/>
          </ac:picMkLst>
        </pc:picChg>
        <pc:picChg chg="del">
          <ac:chgData name="Mik Carbajales-Dale" userId="a011b248-97cb-4944-9c4a-5c77eb4c12b8" providerId="ADAL" clId="{AD2957CC-1D99-054C-8204-AF6A6D79DBFB}" dt="2023-09-11T19:52:18.584" v="1532" actId="478"/>
          <ac:picMkLst>
            <pc:docMk/>
            <pc:sldMk cId="3966569339" sldId="260"/>
            <ac:picMk id="1030" creationId="{77CE1EEF-8B31-113A-19EA-2E0E9842367F}"/>
          </ac:picMkLst>
        </pc:picChg>
      </pc:sldChg>
      <pc:sldChg chg="addSp delSp modSp mod modClrScheme chgLayout">
        <pc:chgData name="Mik Carbajales-Dale" userId="a011b248-97cb-4944-9c4a-5c77eb4c12b8" providerId="ADAL" clId="{AD2957CC-1D99-054C-8204-AF6A6D79DBFB}" dt="2023-09-12T20:05:25.613" v="6858" actId="14100"/>
        <pc:sldMkLst>
          <pc:docMk/>
          <pc:sldMk cId="115656465" sldId="261"/>
        </pc:sldMkLst>
        <pc:spChg chg="mod ord">
          <ac:chgData name="Mik Carbajales-Dale" userId="a011b248-97cb-4944-9c4a-5c77eb4c12b8" providerId="ADAL" clId="{AD2957CC-1D99-054C-8204-AF6A6D79DBFB}" dt="2023-09-11T21:40:01.022" v="2939" actId="700"/>
          <ac:spMkLst>
            <pc:docMk/>
            <pc:sldMk cId="115656465" sldId="261"/>
            <ac:spMk id="2" creationId="{98AD30D3-C205-EE2D-C194-D113FA4F61E9}"/>
          </ac:spMkLst>
        </pc:spChg>
        <pc:spChg chg="add del mod">
          <ac:chgData name="Mik Carbajales-Dale" userId="a011b248-97cb-4944-9c4a-5c77eb4c12b8" providerId="ADAL" clId="{AD2957CC-1D99-054C-8204-AF6A6D79DBFB}" dt="2023-09-12T15:20:17.977" v="3408" actId="767"/>
          <ac:spMkLst>
            <pc:docMk/>
            <pc:sldMk cId="115656465" sldId="261"/>
            <ac:spMk id="3" creationId="{36CEA480-E7F4-BC2B-0DD0-9F1CEF122271}"/>
          </ac:spMkLst>
        </pc:spChg>
        <pc:spChg chg="add mod">
          <ac:chgData name="Mik Carbajales-Dale" userId="a011b248-97cb-4944-9c4a-5c77eb4c12b8" providerId="ADAL" clId="{AD2957CC-1D99-054C-8204-AF6A6D79DBFB}" dt="2023-09-12T15:29:15.950" v="3715" actId="164"/>
          <ac:spMkLst>
            <pc:docMk/>
            <pc:sldMk cId="115656465" sldId="261"/>
            <ac:spMk id="4" creationId="{68B19838-5671-C338-E914-ABC479943FA7}"/>
          </ac:spMkLst>
        </pc:spChg>
        <pc:spChg chg="add del mod">
          <ac:chgData name="Mik Carbajales-Dale" userId="a011b248-97cb-4944-9c4a-5c77eb4c12b8" providerId="ADAL" clId="{AD2957CC-1D99-054C-8204-AF6A6D79DBFB}" dt="2023-09-11T21:40:01.022" v="2939" actId="700"/>
          <ac:spMkLst>
            <pc:docMk/>
            <pc:sldMk cId="115656465" sldId="261"/>
            <ac:spMk id="4" creationId="{FB3E1765-6288-9A6A-0E16-D7DF30402ED8}"/>
          </ac:spMkLst>
        </pc:spChg>
        <pc:spChg chg="del">
          <ac:chgData name="Mik Carbajales-Dale" userId="a011b248-97cb-4944-9c4a-5c77eb4c12b8" providerId="ADAL" clId="{AD2957CC-1D99-054C-8204-AF6A6D79DBFB}" dt="2023-09-11T21:39:53.227" v="2938" actId="478"/>
          <ac:spMkLst>
            <pc:docMk/>
            <pc:sldMk cId="115656465" sldId="261"/>
            <ac:spMk id="5" creationId="{487B7E24-45F8-E8AC-0281-EA179168FAB6}"/>
          </ac:spMkLst>
        </pc:spChg>
        <pc:spChg chg="add mod">
          <ac:chgData name="Mik Carbajales-Dale" userId="a011b248-97cb-4944-9c4a-5c77eb4c12b8" providerId="ADAL" clId="{AD2957CC-1D99-054C-8204-AF6A6D79DBFB}" dt="2023-09-12T15:29:15.950" v="3715" actId="164"/>
          <ac:spMkLst>
            <pc:docMk/>
            <pc:sldMk cId="115656465" sldId="261"/>
            <ac:spMk id="5" creationId="{C7973B1F-A041-99B7-1D31-34D8A8199A04}"/>
          </ac:spMkLst>
        </pc:spChg>
        <pc:spChg chg="add mod">
          <ac:chgData name="Mik Carbajales-Dale" userId="a011b248-97cb-4944-9c4a-5c77eb4c12b8" providerId="ADAL" clId="{AD2957CC-1D99-054C-8204-AF6A6D79DBFB}" dt="2023-09-12T15:29:15.950" v="3715" actId="164"/>
          <ac:spMkLst>
            <pc:docMk/>
            <pc:sldMk cId="115656465" sldId="261"/>
            <ac:spMk id="6" creationId="{2625EE73-00DD-7407-ED01-D7D73F12E855}"/>
          </ac:spMkLst>
        </pc:spChg>
        <pc:spChg chg="add mod">
          <ac:chgData name="Mik Carbajales-Dale" userId="a011b248-97cb-4944-9c4a-5c77eb4c12b8" providerId="ADAL" clId="{AD2957CC-1D99-054C-8204-AF6A6D79DBFB}" dt="2023-09-12T15:29:15.950" v="3715" actId="164"/>
          <ac:spMkLst>
            <pc:docMk/>
            <pc:sldMk cId="115656465" sldId="261"/>
            <ac:spMk id="7" creationId="{D36F876A-00D6-56E6-1A43-6C8A12A53A79}"/>
          </ac:spMkLst>
        </pc:spChg>
        <pc:spChg chg="add mod">
          <ac:chgData name="Mik Carbajales-Dale" userId="a011b248-97cb-4944-9c4a-5c77eb4c12b8" providerId="ADAL" clId="{AD2957CC-1D99-054C-8204-AF6A6D79DBFB}" dt="2023-09-12T15:29:15.950" v="3715" actId="164"/>
          <ac:spMkLst>
            <pc:docMk/>
            <pc:sldMk cId="115656465" sldId="261"/>
            <ac:spMk id="9" creationId="{9C3F8A11-E190-597A-7DFF-4945D710516B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115656465" sldId="261"/>
            <ac:spMk id="12" creationId="{37E703D6-6C75-D452-45CD-97DBD9546E93}"/>
          </ac:spMkLst>
        </pc:spChg>
        <pc:grpChg chg="add mod">
          <ac:chgData name="Mik Carbajales-Dale" userId="a011b248-97cb-4944-9c4a-5c77eb4c12b8" providerId="ADAL" clId="{AD2957CC-1D99-054C-8204-AF6A6D79DBFB}" dt="2023-09-12T15:29:21.640" v="3716" actId="12788"/>
          <ac:grpSpMkLst>
            <pc:docMk/>
            <pc:sldMk cId="115656465" sldId="261"/>
            <ac:grpSpMk id="11" creationId="{31D6CA5B-5D6A-DF64-B902-799F0B39515E}"/>
          </ac:grpSpMkLst>
        </pc:grpChg>
        <pc:picChg chg="mod">
          <ac:chgData name="Mik Carbajales-Dale" userId="a011b248-97cb-4944-9c4a-5c77eb4c12b8" providerId="ADAL" clId="{AD2957CC-1D99-054C-8204-AF6A6D79DBFB}" dt="2023-09-12T20:05:04.590" v="6855" actId="1076"/>
          <ac:picMkLst>
            <pc:docMk/>
            <pc:sldMk cId="115656465" sldId="261"/>
            <ac:picMk id="8" creationId="{D28BF846-611A-8086-5496-540E4945399C}"/>
          </ac:picMkLst>
        </pc:picChg>
        <pc:picChg chg="del">
          <ac:chgData name="Mik Carbajales-Dale" userId="a011b248-97cb-4944-9c4a-5c77eb4c12b8" providerId="ADAL" clId="{AD2957CC-1D99-054C-8204-AF6A6D79DBFB}" dt="2023-09-11T21:39:53.227" v="2938" actId="478"/>
          <ac:picMkLst>
            <pc:docMk/>
            <pc:sldMk cId="115656465" sldId="261"/>
            <ac:picMk id="9" creationId="{ACCB67D4-0200-8FF9-1249-8A2679EF6645}"/>
          </ac:picMkLst>
        </pc:picChg>
        <pc:picChg chg="add mod">
          <ac:chgData name="Mik Carbajales-Dale" userId="a011b248-97cb-4944-9c4a-5c77eb4c12b8" providerId="ADAL" clId="{AD2957CC-1D99-054C-8204-AF6A6D79DBFB}" dt="2023-09-12T15:29:08.280" v="3714" actId="1076"/>
          <ac:picMkLst>
            <pc:docMk/>
            <pc:sldMk cId="115656465" sldId="261"/>
            <ac:picMk id="10" creationId="{0CCB58D8-21CE-02F3-BAF2-2070F8BEE7C6}"/>
          </ac:picMkLst>
        </pc:picChg>
        <pc:picChg chg="del">
          <ac:chgData name="Mik Carbajales-Dale" userId="a011b248-97cb-4944-9c4a-5c77eb4c12b8" providerId="ADAL" clId="{AD2957CC-1D99-054C-8204-AF6A6D79DBFB}" dt="2023-09-11T21:39:53.227" v="2938" actId="478"/>
          <ac:picMkLst>
            <pc:docMk/>
            <pc:sldMk cId="115656465" sldId="261"/>
            <ac:picMk id="10" creationId="{55D2AD6B-EB6F-A284-F2C5-59B1C47C2493}"/>
          </ac:picMkLst>
        </pc:picChg>
        <pc:picChg chg="add mod">
          <ac:chgData name="Mik Carbajales-Dale" userId="a011b248-97cb-4944-9c4a-5c77eb4c12b8" providerId="ADAL" clId="{AD2957CC-1D99-054C-8204-AF6A6D79DBFB}" dt="2023-09-12T20:05:25.613" v="6858" actId="14100"/>
          <ac:picMkLst>
            <pc:docMk/>
            <pc:sldMk cId="115656465" sldId="261"/>
            <ac:picMk id="13" creationId="{C9AAB58E-FA1C-47C3-E65C-F37B8E4C7452}"/>
          </ac:picMkLst>
        </pc:picChg>
      </pc:sldChg>
      <pc:sldChg chg="addSp modSp mod">
        <pc:chgData name="Mik Carbajales-Dale" userId="a011b248-97cb-4944-9c4a-5c77eb4c12b8" providerId="ADAL" clId="{AD2957CC-1D99-054C-8204-AF6A6D79DBFB}" dt="2023-09-12T20:09:13.814" v="6862" actId="1076"/>
        <pc:sldMkLst>
          <pc:docMk/>
          <pc:sldMk cId="1327627305" sldId="262"/>
        </pc:sldMkLst>
        <pc:spChg chg="mod">
          <ac:chgData name="Mik Carbajales-Dale" userId="a011b248-97cb-4944-9c4a-5c77eb4c12b8" providerId="ADAL" clId="{AD2957CC-1D99-054C-8204-AF6A6D79DBFB}" dt="2023-09-12T17:01:15.270" v="4078" actId="20577"/>
          <ac:spMkLst>
            <pc:docMk/>
            <pc:sldMk cId="1327627305" sldId="262"/>
            <ac:spMk id="2" creationId="{98AD30D3-C205-EE2D-C194-D113FA4F61E9}"/>
          </ac:spMkLst>
        </pc:spChg>
        <pc:spChg chg="add mod">
          <ac:chgData name="Mik Carbajales-Dale" userId="a011b248-97cb-4944-9c4a-5c77eb4c12b8" providerId="ADAL" clId="{AD2957CC-1D99-054C-8204-AF6A6D79DBFB}" dt="2023-09-12T20:05:45.732" v="6859" actId="1035"/>
          <ac:spMkLst>
            <pc:docMk/>
            <pc:sldMk cId="1327627305" sldId="262"/>
            <ac:spMk id="3" creationId="{8E9AE860-1F5F-246F-1BFE-E86F84F85C18}"/>
          </ac:spMkLst>
        </pc:spChg>
        <pc:picChg chg="add mod">
          <ac:chgData name="Mik Carbajales-Dale" userId="a011b248-97cb-4944-9c4a-5c77eb4c12b8" providerId="ADAL" clId="{AD2957CC-1D99-054C-8204-AF6A6D79DBFB}" dt="2023-09-12T20:09:13.814" v="6862" actId="1076"/>
          <ac:picMkLst>
            <pc:docMk/>
            <pc:sldMk cId="1327627305" sldId="262"/>
            <ac:picMk id="4" creationId="{D5A6EA66-E7DE-7E92-B9A0-2EF317A689D5}"/>
          </ac:picMkLst>
        </pc:picChg>
        <pc:picChg chg="mod">
          <ac:chgData name="Mik Carbajales-Dale" userId="a011b248-97cb-4944-9c4a-5c77eb4c12b8" providerId="ADAL" clId="{AD2957CC-1D99-054C-8204-AF6A6D79DBFB}" dt="2023-09-12T20:06:04.635" v="6860" actId="1076"/>
          <ac:picMkLst>
            <pc:docMk/>
            <pc:sldMk cId="1327627305" sldId="262"/>
            <ac:picMk id="11266" creationId="{E2B81A5E-01B1-FEE0-E17A-AA1C8610F3D1}"/>
          </ac:picMkLst>
        </pc:picChg>
      </pc:sldChg>
      <pc:sldChg chg="addSp modSp ord">
        <pc:chgData name="Mik Carbajales-Dale" userId="a011b248-97cb-4944-9c4a-5c77eb4c12b8" providerId="ADAL" clId="{AD2957CC-1D99-054C-8204-AF6A6D79DBFB}" dt="2023-09-12T19:42:35.206" v="6794"/>
        <pc:sldMkLst>
          <pc:docMk/>
          <pc:sldMk cId="1526687532" sldId="263"/>
        </pc:sldMkLst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1526687532" sldId="263"/>
            <ac:spMk id="3" creationId="{74DBB084-33FA-D023-2E46-234C202F91A9}"/>
          </ac:spMkLst>
        </pc:spChg>
      </pc:sldChg>
      <pc:sldChg chg="addSp modSp">
        <pc:chgData name="Mik Carbajales-Dale" userId="a011b248-97cb-4944-9c4a-5c77eb4c12b8" providerId="ADAL" clId="{AD2957CC-1D99-054C-8204-AF6A6D79DBFB}" dt="2023-09-12T19:42:35.206" v="6794"/>
        <pc:sldMkLst>
          <pc:docMk/>
          <pc:sldMk cId="74445295" sldId="264"/>
        </pc:sldMkLst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74445295" sldId="264"/>
            <ac:spMk id="4" creationId="{A3F46C4C-77FD-CC04-D5A6-46811A247002}"/>
          </ac:spMkLst>
        </pc:spChg>
      </pc:sldChg>
      <pc:sldChg chg="del">
        <pc:chgData name="Mik Carbajales-Dale" userId="a011b248-97cb-4944-9c4a-5c77eb4c12b8" providerId="ADAL" clId="{AD2957CC-1D99-054C-8204-AF6A6D79DBFB}" dt="2023-09-11T15:49:37.564" v="0" actId="2696"/>
        <pc:sldMkLst>
          <pc:docMk/>
          <pc:sldMk cId="1443594753" sldId="265"/>
        </pc:sldMkLst>
      </pc:sldChg>
      <pc:sldChg chg="del">
        <pc:chgData name="Mik Carbajales-Dale" userId="a011b248-97cb-4944-9c4a-5c77eb4c12b8" providerId="ADAL" clId="{AD2957CC-1D99-054C-8204-AF6A6D79DBFB}" dt="2023-09-11T15:49:37.890" v="1" actId="2696"/>
        <pc:sldMkLst>
          <pc:docMk/>
          <pc:sldMk cId="1523434868" sldId="266"/>
        </pc:sldMkLst>
      </pc:sldChg>
      <pc:sldChg chg="addSp modSp mod">
        <pc:chgData name="Mik Carbajales-Dale" userId="a011b248-97cb-4944-9c4a-5c77eb4c12b8" providerId="ADAL" clId="{AD2957CC-1D99-054C-8204-AF6A6D79DBFB}" dt="2023-09-12T19:42:35.206" v="6794"/>
        <pc:sldMkLst>
          <pc:docMk/>
          <pc:sldMk cId="3318531967" sldId="267"/>
        </pc:sldMkLst>
        <pc:spChg chg="mod">
          <ac:chgData name="Mik Carbajales-Dale" userId="a011b248-97cb-4944-9c4a-5c77eb4c12b8" providerId="ADAL" clId="{AD2957CC-1D99-054C-8204-AF6A6D79DBFB}" dt="2023-09-12T19:42:01.308" v="6790" actId="20577"/>
          <ac:spMkLst>
            <pc:docMk/>
            <pc:sldMk cId="3318531967" sldId="267"/>
            <ac:spMk id="2" creationId="{98AD30D3-C205-EE2D-C194-D113FA4F61E9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3318531967" sldId="267"/>
            <ac:spMk id="3" creationId="{41106313-FA70-C35B-A647-98D54DBF2C43}"/>
          </ac:spMkLst>
        </pc:spChg>
        <pc:spChg chg="mod">
          <ac:chgData name="Mik Carbajales-Dale" userId="a011b248-97cb-4944-9c4a-5c77eb4c12b8" providerId="ADAL" clId="{AD2957CC-1D99-054C-8204-AF6A6D79DBFB}" dt="2023-09-12T19:42:05.142" v="6791" actId="20577"/>
          <ac:spMkLst>
            <pc:docMk/>
            <pc:sldMk cId="3318531967" sldId="267"/>
            <ac:spMk id="8" creationId="{40A7131F-8FDA-A31F-961D-6B60B734AA99}"/>
          </ac:spMkLst>
        </pc:spChg>
        <pc:picChg chg="mod">
          <ac:chgData name="Mik Carbajales-Dale" userId="a011b248-97cb-4944-9c4a-5c77eb4c12b8" providerId="ADAL" clId="{AD2957CC-1D99-054C-8204-AF6A6D79DBFB}" dt="2023-09-12T19:42:18.391" v="6793" actId="14100"/>
          <ac:picMkLst>
            <pc:docMk/>
            <pc:sldMk cId="3318531967" sldId="267"/>
            <ac:picMk id="2050" creationId="{7B86812B-2402-40F6-FA91-D134B8DDF897}"/>
          </ac:picMkLst>
        </pc:picChg>
        <pc:picChg chg="mod">
          <ac:chgData name="Mik Carbajales-Dale" userId="a011b248-97cb-4944-9c4a-5c77eb4c12b8" providerId="ADAL" clId="{AD2957CC-1D99-054C-8204-AF6A6D79DBFB}" dt="2023-09-12T19:42:18.391" v="6793" actId="14100"/>
          <ac:picMkLst>
            <pc:docMk/>
            <pc:sldMk cId="3318531967" sldId="267"/>
            <ac:picMk id="2052" creationId="{2AEEBBEE-286F-AC27-9BA7-8EAA52C0D487}"/>
          </ac:picMkLst>
        </pc:picChg>
      </pc:sldChg>
      <pc:sldChg chg="addSp modSp">
        <pc:chgData name="Mik Carbajales-Dale" userId="a011b248-97cb-4944-9c4a-5c77eb4c12b8" providerId="ADAL" clId="{AD2957CC-1D99-054C-8204-AF6A6D79DBFB}" dt="2023-09-12T19:42:35.206" v="6794"/>
        <pc:sldMkLst>
          <pc:docMk/>
          <pc:sldMk cId="1367716505" sldId="268"/>
        </pc:sldMkLst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1367716505" sldId="268"/>
            <ac:spMk id="4" creationId="{1E520EEE-58C1-89FF-2265-2A5878CD3811}"/>
          </ac:spMkLst>
        </pc:spChg>
      </pc:sldChg>
      <pc:sldChg chg="addSp modSp">
        <pc:chgData name="Mik Carbajales-Dale" userId="a011b248-97cb-4944-9c4a-5c77eb4c12b8" providerId="ADAL" clId="{AD2957CC-1D99-054C-8204-AF6A6D79DBFB}" dt="2023-09-12T20:03:14.538" v="6840" actId="1076"/>
        <pc:sldMkLst>
          <pc:docMk/>
          <pc:sldMk cId="1974093019" sldId="269"/>
        </pc:sldMkLst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1974093019" sldId="269"/>
            <ac:spMk id="3" creationId="{3F7FB5B2-B58D-BF8A-DE82-EFA35340AC50}"/>
          </ac:spMkLst>
        </pc:spChg>
        <pc:picChg chg="add mod">
          <ac:chgData name="Mik Carbajales-Dale" userId="a011b248-97cb-4944-9c4a-5c77eb4c12b8" providerId="ADAL" clId="{AD2957CC-1D99-054C-8204-AF6A6D79DBFB}" dt="2023-09-12T20:03:14.538" v="6840" actId="1076"/>
          <ac:picMkLst>
            <pc:docMk/>
            <pc:sldMk cId="1974093019" sldId="269"/>
            <ac:picMk id="4" creationId="{B52B3242-FF90-4E6B-F86F-5F3951BDB6BA}"/>
          </ac:picMkLst>
        </pc:picChg>
      </pc:sldChg>
      <pc:sldChg chg="addSp modSp ord">
        <pc:chgData name="Mik Carbajales-Dale" userId="a011b248-97cb-4944-9c4a-5c77eb4c12b8" providerId="ADAL" clId="{AD2957CC-1D99-054C-8204-AF6A6D79DBFB}" dt="2023-09-12T19:42:35.206" v="6794"/>
        <pc:sldMkLst>
          <pc:docMk/>
          <pc:sldMk cId="538231348" sldId="270"/>
        </pc:sldMkLst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538231348" sldId="270"/>
            <ac:spMk id="3" creationId="{5A5EF28C-2B74-1C73-89E6-DD71B2C3F914}"/>
          </ac:spMkLst>
        </pc:spChg>
      </pc:sldChg>
      <pc:sldChg chg="addSp modSp ord">
        <pc:chgData name="Mik Carbajales-Dale" userId="a011b248-97cb-4944-9c4a-5c77eb4c12b8" providerId="ADAL" clId="{AD2957CC-1D99-054C-8204-AF6A6D79DBFB}" dt="2023-09-12T19:42:35.206" v="6794"/>
        <pc:sldMkLst>
          <pc:docMk/>
          <pc:sldMk cId="2282344583" sldId="271"/>
        </pc:sldMkLst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2282344583" sldId="271"/>
            <ac:spMk id="9" creationId="{4471D5B3-FC1A-527A-4852-86D39B9FA35A}"/>
          </ac:spMkLst>
        </pc:spChg>
      </pc:sldChg>
      <pc:sldChg chg="addSp modSp mod">
        <pc:chgData name="Mik Carbajales-Dale" userId="a011b248-97cb-4944-9c4a-5c77eb4c12b8" providerId="ADAL" clId="{AD2957CC-1D99-054C-8204-AF6A6D79DBFB}" dt="2023-09-12T19:42:35.206" v="6794"/>
        <pc:sldMkLst>
          <pc:docMk/>
          <pc:sldMk cId="2006416743" sldId="272"/>
        </pc:sldMkLst>
        <pc:spChg chg="mod">
          <ac:chgData name="Mik Carbajales-Dale" userId="a011b248-97cb-4944-9c4a-5c77eb4c12b8" providerId="ADAL" clId="{AD2957CC-1D99-054C-8204-AF6A6D79DBFB}" dt="2023-09-12T16:56:10.442" v="3989" actId="20577"/>
          <ac:spMkLst>
            <pc:docMk/>
            <pc:sldMk cId="2006416743" sldId="272"/>
            <ac:spMk id="10" creationId="{B08EBDFE-EBDC-7334-64A1-C14FEF82F7C7}"/>
          </ac:spMkLst>
        </pc:spChg>
        <pc:spChg chg="mod">
          <ac:chgData name="Mik Carbajales-Dale" userId="a011b248-97cb-4944-9c4a-5c77eb4c12b8" providerId="ADAL" clId="{AD2957CC-1D99-054C-8204-AF6A6D79DBFB}" dt="2023-09-12T16:55:44.394" v="3980" actId="20577"/>
          <ac:spMkLst>
            <pc:docMk/>
            <pc:sldMk cId="2006416743" sldId="272"/>
            <ac:spMk id="11" creationId="{FF6CC859-7924-D318-E15E-E568FEA6E03F}"/>
          </ac:spMkLst>
        </pc:spChg>
        <pc:spChg chg="mod">
          <ac:chgData name="Mik Carbajales-Dale" userId="a011b248-97cb-4944-9c4a-5c77eb4c12b8" providerId="ADAL" clId="{AD2957CC-1D99-054C-8204-AF6A6D79DBFB}" dt="2023-09-12T16:55:24.773" v="3945" actId="404"/>
          <ac:spMkLst>
            <pc:docMk/>
            <pc:sldMk cId="2006416743" sldId="272"/>
            <ac:spMk id="12" creationId="{203E8AEB-173A-0BF1-0E58-7BFAFBAFA2AB}"/>
          </ac:spMkLst>
        </pc:spChg>
        <pc:spChg chg="mod">
          <ac:chgData name="Mik Carbajales-Dale" userId="a011b248-97cb-4944-9c4a-5c77eb4c12b8" providerId="ADAL" clId="{AD2957CC-1D99-054C-8204-AF6A6D79DBFB}" dt="2023-09-12T16:55:24.773" v="3945" actId="404"/>
          <ac:spMkLst>
            <pc:docMk/>
            <pc:sldMk cId="2006416743" sldId="272"/>
            <ac:spMk id="13" creationId="{489F6FB4-873C-33C4-9771-B20A6DDC88A5}"/>
          </ac:spMkLst>
        </pc:spChg>
        <pc:spChg chg="mod">
          <ac:chgData name="Mik Carbajales-Dale" userId="a011b248-97cb-4944-9c4a-5c77eb4c12b8" providerId="ADAL" clId="{AD2957CC-1D99-054C-8204-AF6A6D79DBFB}" dt="2023-09-12T16:55:48.084" v="3983" actId="20577"/>
          <ac:spMkLst>
            <pc:docMk/>
            <pc:sldMk cId="2006416743" sldId="272"/>
            <ac:spMk id="14" creationId="{8617139F-7304-1F0F-EC9C-901761ADD977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2006416743" sldId="272"/>
            <ac:spMk id="15" creationId="{8D89D447-F59E-F64A-CA75-892DB94AB509}"/>
          </ac:spMkLst>
        </pc:spChg>
        <pc:grpChg chg="add mod">
          <ac:chgData name="Mik Carbajales-Dale" userId="a011b248-97cb-4944-9c4a-5c77eb4c12b8" providerId="ADAL" clId="{AD2957CC-1D99-054C-8204-AF6A6D79DBFB}" dt="2023-09-12T16:55:59.360" v="3988" actId="14100"/>
          <ac:grpSpMkLst>
            <pc:docMk/>
            <pc:sldMk cId="2006416743" sldId="272"/>
            <ac:grpSpMk id="9" creationId="{3A08A146-878D-7191-EFBC-2F794A23F24A}"/>
          </ac:grpSpMkLst>
        </pc:grpChg>
        <pc:picChg chg="mod">
          <ac:chgData name="Mik Carbajales-Dale" userId="a011b248-97cb-4944-9c4a-5c77eb4c12b8" providerId="ADAL" clId="{AD2957CC-1D99-054C-8204-AF6A6D79DBFB}" dt="2023-09-12T16:54:54.146" v="3936" actId="1035"/>
          <ac:picMkLst>
            <pc:docMk/>
            <pc:sldMk cId="2006416743" sldId="272"/>
            <ac:picMk id="3" creationId="{079E56EF-18A4-D593-CDC6-60F7DB10275D}"/>
          </ac:picMkLst>
        </pc:picChg>
        <pc:picChg chg="mod">
          <ac:chgData name="Mik Carbajales-Dale" userId="a011b248-97cb-4944-9c4a-5c77eb4c12b8" providerId="ADAL" clId="{AD2957CC-1D99-054C-8204-AF6A6D79DBFB}" dt="2023-09-12T16:54:30.743" v="3921" actId="1036"/>
          <ac:picMkLst>
            <pc:docMk/>
            <pc:sldMk cId="2006416743" sldId="272"/>
            <ac:picMk id="4" creationId="{90EF93ED-1EBD-0250-8A44-20875B11700C}"/>
          </ac:picMkLst>
        </pc:picChg>
        <pc:picChg chg="mod">
          <ac:chgData name="Mik Carbajales-Dale" userId="a011b248-97cb-4944-9c4a-5c77eb4c12b8" providerId="ADAL" clId="{AD2957CC-1D99-054C-8204-AF6A6D79DBFB}" dt="2023-09-12T16:54:30.743" v="3921" actId="1036"/>
          <ac:picMkLst>
            <pc:docMk/>
            <pc:sldMk cId="2006416743" sldId="272"/>
            <ac:picMk id="6" creationId="{D992061F-F642-E5BC-F5A5-3503C6F84590}"/>
          </ac:picMkLst>
        </pc:picChg>
        <pc:picChg chg="mod">
          <ac:chgData name="Mik Carbajales-Dale" userId="a011b248-97cb-4944-9c4a-5c77eb4c12b8" providerId="ADAL" clId="{AD2957CC-1D99-054C-8204-AF6A6D79DBFB}" dt="2023-09-12T16:54:54.146" v="3936" actId="1035"/>
          <ac:picMkLst>
            <pc:docMk/>
            <pc:sldMk cId="2006416743" sldId="272"/>
            <ac:picMk id="7" creationId="{463695D8-3E5C-EB89-226D-F75294799B95}"/>
          </ac:picMkLst>
        </pc:picChg>
        <pc:picChg chg="mod">
          <ac:chgData name="Mik Carbajales-Dale" userId="a011b248-97cb-4944-9c4a-5c77eb4c12b8" providerId="ADAL" clId="{AD2957CC-1D99-054C-8204-AF6A6D79DBFB}" dt="2023-09-12T16:54:30.743" v="3921" actId="1036"/>
          <ac:picMkLst>
            <pc:docMk/>
            <pc:sldMk cId="2006416743" sldId="272"/>
            <ac:picMk id="2050" creationId="{4261A3BB-2630-8663-8131-1CF432B62930}"/>
          </ac:picMkLst>
        </pc:picChg>
      </pc:sldChg>
      <pc:sldChg chg="addSp modSp">
        <pc:chgData name="Mik Carbajales-Dale" userId="a011b248-97cb-4944-9c4a-5c77eb4c12b8" providerId="ADAL" clId="{AD2957CC-1D99-054C-8204-AF6A6D79DBFB}" dt="2023-09-12T19:42:35.206" v="6794"/>
        <pc:sldMkLst>
          <pc:docMk/>
          <pc:sldMk cId="1812882622" sldId="273"/>
        </pc:sldMkLst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1812882622" sldId="273"/>
            <ac:spMk id="3" creationId="{6EB9E24A-FCB5-AACC-C61E-7ABFAFCA7E86}"/>
          </ac:spMkLst>
        </pc:spChg>
      </pc:sldChg>
      <pc:sldChg chg="addSp delSp modSp mod">
        <pc:chgData name="Mik Carbajales-Dale" userId="a011b248-97cb-4944-9c4a-5c77eb4c12b8" providerId="ADAL" clId="{AD2957CC-1D99-054C-8204-AF6A6D79DBFB}" dt="2023-09-12T19:42:35.206" v="6794"/>
        <pc:sldMkLst>
          <pc:docMk/>
          <pc:sldMk cId="1658461359" sldId="274"/>
        </pc:sldMkLst>
        <pc:spChg chg="mod">
          <ac:chgData name="Mik Carbajales-Dale" userId="a011b248-97cb-4944-9c4a-5c77eb4c12b8" providerId="ADAL" clId="{AD2957CC-1D99-054C-8204-AF6A6D79DBFB}" dt="2023-09-12T16:59:37.317" v="4076" actId="20577"/>
          <ac:spMkLst>
            <pc:docMk/>
            <pc:sldMk cId="1658461359" sldId="274"/>
            <ac:spMk id="2" creationId="{98AD30D3-C205-EE2D-C194-D113FA4F61E9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1658461359" sldId="274"/>
            <ac:spMk id="3" creationId="{F0D1AFE7-FD37-1BE1-9E6E-ACFCC1E875CA}"/>
          </ac:spMkLst>
        </pc:spChg>
        <pc:picChg chg="mod">
          <ac:chgData name="Mik Carbajales-Dale" userId="a011b248-97cb-4944-9c4a-5c77eb4c12b8" providerId="ADAL" clId="{AD2957CC-1D99-054C-8204-AF6A6D79DBFB}" dt="2023-09-12T17:01:26.699" v="4083" actId="1036"/>
          <ac:picMkLst>
            <pc:docMk/>
            <pc:sldMk cId="1658461359" sldId="274"/>
            <ac:picMk id="4" creationId="{28436B92-ED5F-23C9-FB7F-DDF4E4E6CE99}"/>
          </ac:picMkLst>
        </pc:picChg>
        <pc:picChg chg="del">
          <ac:chgData name="Mik Carbajales-Dale" userId="a011b248-97cb-4944-9c4a-5c77eb4c12b8" providerId="ADAL" clId="{AD2957CC-1D99-054C-8204-AF6A6D79DBFB}" dt="2023-09-12T16:58:58.679" v="4067" actId="478"/>
          <ac:picMkLst>
            <pc:docMk/>
            <pc:sldMk cId="1658461359" sldId="274"/>
            <ac:picMk id="9" creationId="{9CF1F12B-FAED-8A8D-24C2-C173497C0C05}"/>
          </ac:picMkLst>
        </pc:picChg>
      </pc:sldChg>
      <pc:sldChg chg="addSp modSp mod">
        <pc:chgData name="Mik Carbajales-Dale" userId="a011b248-97cb-4944-9c4a-5c77eb4c12b8" providerId="ADAL" clId="{AD2957CC-1D99-054C-8204-AF6A6D79DBFB}" dt="2023-09-12T19:42:35.206" v="6794"/>
        <pc:sldMkLst>
          <pc:docMk/>
          <pc:sldMk cId="4205556795" sldId="275"/>
        </pc:sldMkLst>
        <pc:spChg chg="mod">
          <ac:chgData name="Mik Carbajales-Dale" userId="a011b248-97cb-4944-9c4a-5c77eb4c12b8" providerId="ADAL" clId="{AD2957CC-1D99-054C-8204-AF6A6D79DBFB}" dt="2023-09-12T19:24:49.929" v="6230" actId="403"/>
          <ac:spMkLst>
            <pc:docMk/>
            <pc:sldMk cId="4205556795" sldId="275"/>
            <ac:spMk id="3" creationId="{D4C0971D-B7D5-F578-6DEF-9E8B6B96062B}"/>
          </ac:spMkLst>
        </pc:spChg>
        <pc:spChg chg="add mod">
          <ac:chgData name="Mik Carbajales-Dale" userId="a011b248-97cb-4944-9c4a-5c77eb4c12b8" providerId="ADAL" clId="{AD2957CC-1D99-054C-8204-AF6A6D79DBFB}" dt="2023-09-12T19:27:02.976" v="6315" actId="20577"/>
          <ac:spMkLst>
            <pc:docMk/>
            <pc:sldMk cId="4205556795" sldId="275"/>
            <ac:spMk id="5" creationId="{6BA9D926-DBAF-D376-C749-AA9CBA8FFA6B}"/>
          </ac:spMkLst>
        </pc:spChg>
        <pc:spChg chg="add mod">
          <ac:chgData name="Mik Carbajales-Dale" userId="a011b248-97cb-4944-9c4a-5c77eb4c12b8" providerId="ADAL" clId="{AD2957CC-1D99-054C-8204-AF6A6D79DBFB}" dt="2023-09-12T19:27:18.215" v="6339" actId="14100"/>
          <ac:spMkLst>
            <pc:docMk/>
            <pc:sldMk cId="4205556795" sldId="275"/>
            <ac:spMk id="6" creationId="{FFEC8E8C-EAD1-CC2C-0B05-0BD27A94CEA8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4205556795" sldId="275"/>
            <ac:spMk id="7" creationId="{DDFDBD06-642B-0AFF-028C-EE42FBAC91BF}"/>
          </ac:spMkLst>
        </pc:spChg>
        <pc:picChg chg="mod">
          <ac:chgData name="Mik Carbajales-Dale" userId="a011b248-97cb-4944-9c4a-5c77eb4c12b8" providerId="ADAL" clId="{AD2957CC-1D99-054C-8204-AF6A6D79DBFB}" dt="2023-09-12T19:24:45.715" v="6228" actId="1076"/>
          <ac:picMkLst>
            <pc:docMk/>
            <pc:sldMk cId="4205556795" sldId="275"/>
            <ac:picMk id="4098" creationId="{9F1793B2-28FD-8146-AD47-D0EF0B798213}"/>
          </ac:picMkLst>
        </pc:picChg>
        <pc:picChg chg="mod">
          <ac:chgData name="Mik Carbajales-Dale" userId="a011b248-97cb-4944-9c4a-5c77eb4c12b8" providerId="ADAL" clId="{AD2957CC-1D99-054C-8204-AF6A6D79DBFB}" dt="2023-09-12T19:25:00.145" v="6231" actId="1076"/>
          <ac:picMkLst>
            <pc:docMk/>
            <pc:sldMk cId="4205556795" sldId="275"/>
            <ac:picMk id="4104" creationId="{03A589C2-9B2C-04BB-690B-702A6AD8BE72}"/>
          </ac:picMkLst>
        </pc:picChg>
      </pc:sldChg>
      <pc:sldChg chg="addSp modSp add">
        <pc:chgData name="Mik Carbajales-Dale" userId="a011b248-97cb-4944-9c4a-5c77eb4c12b8" providerId="ADAL" clId="{AD2957CC-1D99-054C-8204-AF6A6D79DBFB}" dt="2023-09-12T19:49:57.657" v="6832"/>
        <pc:sldMkLst>
          <pc:docMk/>
          <pc:sldMk cId="338602200" sldId="276"/>
        </pc:sldMkLst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338602200" sldId="276"/>
            <ac:spMk id="5" creationId="{8D56ACD5-A0F3-09BF-E02B-3DAFD5F05F77}"/>
          </ac:spMkLst>
        </pc:spChg>
        <pc:picChg chg="add mod">
          <ac:chgData name="Mik Carbajales-Dale" userId="a011b248-97cb-4944-9c4a-5c77eb4c12b8" providerId="ADAL" clId="{AD2957CC-1D99-054C-8204-AF6A6D79DBFB}" dt="2023-09-12T19:49:57.657" v="6832"/>
          <ac:picMkLst>
            <pc:docMk/>
            <pc:sldMk cId="338602200" sldId="276"/>
            <ac:picMk id="6" creationId="{8B4C2AA5-8180-AD1E-2E22-37AE7D0D22F0}"/>
          </ac:picMkLst>
        </pc:picChg>
      </pc:sldChg>
      <pc:sldChg chg="new del">
        <pc:chgData name="Mik Carbajales-Dale" userId="a011b248-97cb-4944-9c4a-5c77eb4c12b8" providerId="ADAL" clId="{AD2957CC-1D99-054C-8204-AF6A6D79DBFB}" dt="2023-09-11T16:04:48.192" v="9" actId="2696"/>
        <pc:sldMkLst>
          <pc:docMk/>
          <pc:sldMk cId="799097413" sldId="276"/>
        </pc:sldMkLst>
      </pc:sldChg>
      <pc:sldChg chg="addSp delSp modSp add mod">
        <pc:chgData name="Mik Carbajales-Dale" userId="a011b248-97cb-4944-9c4a-5c77eb4c12b8" providerId="ADAL" clId="{AD2957CC-1D99-054C-8204-AF6A6D79DBFB}" dt="2023-09-12T19:49:54.244" v="6831"/>
        <pc:sldMkLst>
          <pc:docMk/>
          <pc:sldMk cId="1794017110" sldId="277"/>
        </pc:sldMkLst>
        <pc:spChg chg="mod">
          <ac:chgData name="Mik Carbajales-Dale" userId="a011b248-97cb-4944-9c4a-5c77eb4c12b8" providerId="ADAL" clId="{AD2957CC-1D99-054C-8204-AF6A6D79DBFB}" dt="2023-09-11T16:06:02.510" v="30" actId="20577"/>
          <ac:spMkLst>
            <pc:docMk/>
            <pc:sldMk cId="1794017110" sldId="277"/>
            <ac:spMk id="2" creationId="{98AD30D3-C205-EE2D-C194-D113FA4F61E9}"/>
          </ac:spMkLst>
        </pc:spChg>
        <pc:spChg chg="add mod">
          <ac:chgData name="Mik Carbajales-Dale" userId="a011b248-97cb-4944-9c4a-5c77eb4c12b8" providerId="ADAL" clId="{AD2957CC-1D99-054C-8204-AF6A6D79DBFB}" dt="2023-09-12T15:09:03.699" v="3234" actId="553"/>
          <ac:spMkLst>
            <pc:docMk/>
            <pc:sldMk cId="1794017110" sldId="277"/>
            <ac:spMk id="4" creationId="{54427DD8-6393-3B14-906D-453C361EF087}"/>
          </ac:spMkLst>
        </pc:spChg>
        <pc:spChg chg="mod">
          <ac:chgData name="Mik Carbajales-Dale" userId="a011b248-97cb-4944-9c4a-5c77eb4c12b8" providerId="ADAL" clId="{AD2957CC-1D99-054C-8204-AF6A6D79DBFB}" dt="2023-09-11T18:52:23.773" v="549" actId="164"/>
          <ac:spMkLst>
            <pc:docMk/>
            <pc:sldMk cId="1794017110" sldId="277"/>
            <ac:spMk id="6" creationId="{1EA65CFB-C10B-796F-CE1B-13DD5F47FBD4}"/>
          </ac:spMkLst>
        </pc:spChg>
        <pc:spChg chg="mod">
          <ac:chgData name="Mik Carbajales-Dale" userId="a011b248-97cb-4944-9c4a-5c77eb4c12b8" providerId="ADAL" clId="{AD2957CC-1D99-054C-8204-AF6A6D79DBFB}" dt="2023-09-12T15:09:11.503" v="3235" actId="552"/>
          <ac:spMkLst>
            <pc:docMk/>
            <pc:sldMk cId="1794017110" sldId="277"/>
            <ac:spMk id="7" creationId="{D8E2509A-7E9A-CEE6-119D-616D40B3FC36}"/>
          </ac:spMkLst>
        </pc:spChg>
        <pc:spChg chg="mod">
          <ac:chgData name="Mik Carbajales-Dale" userId="a011b248-97cb-4944-9c4a-5c77eb4c12b8" providerId="ADAL" clId="{AD2957CC-1D99-054C-8204-AF6A6D79DBFB}" dt="2023-09-12T15:08:41.299" v="3232" actId="552"/>
          <ac:spMkLst>
            <pc:docMk/>
            <pc:sldMk cId="1794017110" sldId="277"/>
            <ac:spMk id="8" creationId="{EDAB15AB-D76D-183B-7503-4A84FADE554F}"/>
          </ac:spMkLst>
        </pc:spChg>
        <pc:spChg chg="mod">
          <ac:chgData name="Mik Carbajales-Dale" userId="a011b248-97cb-4944-9c4a-5c77eb4c12b8" providerId="ADAL" clId="{AD2957CC-1D99-054C-8204-AF6A6D79DBFB}" dt="2023-09-12T15:09:31.769" v="3236" actId="555"/>
          <ac:spMkLst>
            <pc:docMk/>
            <pc:sldMk cId="1794017110" sldId="277"/>
            <ac:spMk id="9" creationId="{EE5A56DE-A8A5-862D-3D86-7750D6198913}"/>
          </ac:spMkLst>
        </pc:spChg>
        <pc:spChg chg="mod">
          <ac:chgData name="Mik Carbajales-Dale" userId="a011b248-97cb-4944-9c4a-5c77eb4c12b8" providerId="ADAL" clId="{AD2957CC-1D99-054C-8204-AF6A6D79DBFB}" dt="2023-09-12T15:11:32.634" v="3302" actId="14826"/>
          <ac:spMkLst>
            <pc:docMk/>
            <pc:sldMk cId="1794017110" sldId="277"/>
            <ac:spMk id="11" creationId="{988FDE1E-70ED-706C-4D57-4A4F98352994}"/>
          </ac:spMkLst>
        </pc:spChg>
        <pc:spChg chg="mod">
          <ac:chgData name="Mik Carbajales-Dale" userId="a011b248-97cb-4944-9c4a-5c77eb4c12b8" providerId="ADAL" clId="{AD2957CC-1D99-054C-8204-AF6A6D79DBFB}" dt="2023-09-11T18:52:46.936" v="554" actId="164"/>
          <ac:spMkLst>
            <pc:docMk/>
            <pc:sldMk cId="1794017110" sldId="277"/>
            <ac:spMk id="12" creationId="{3DABC1D1-47AD-2C78-25CD-61DE7C4D98BF}"/>
          </ac:spMkLst>
        </pc:spChg>
        <pc:spChg chg="mod">
          <ac:chgData name="Mik Carbajales-Dale" userId="a011b248-97cb-4944-9c4a-5c77eb4c12b8" providerId="ADAL" clId="{AD2957CC-1D99-054C-8204-AF6A6D79DBFB}" dt="2023-09-12T15:09:03.699" v="3234" actId="553"/>
          <ac:spMkLst>
            <pc:docMk/>
            <pc:sldMk cId="1794017110" sldId="277"/>
            <ac:spMk id="13" creationId="{F899730B-C916-823B-9B1D-6C5C6A3F41FE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1794017110" sldId="277"/>
            <ac:spMk id="20" creationId="{5FF14E69-4D66-95C0-180B-1A27CB62AD3C}"/>
          </ac:spMkLst>
        </pc:spChg>
        <pc:grpChg chg="add mod">
          <ac:chgData name="Mik Carbajales-Dale" userId="a011b248-97cb-4944-9c4a-5c77eb4c12b8" providerId="ADAL" clId="{AD2957CC-1D99-054C-8204-AF6A6D79DBFB}" dt="2023-09-12T15:08:41.299" v="3232" actId="552"/>
          <ac:grpSpMkLst>
            <pc:docMk/>
            <pc:sldMk cId="1794017110" sldId="277"/>
            <ac:grpSpMk id="5" creationId="{44F84EEE-7C4A-1205-D94D-9D3D0180A4C6}"/>
          </ac:grpSpMkLst>
        </pc:grpChg>
        <pc:grpChg chg="add mod">
          <ac:chgData name="Mik Carbajales-Dale" userId="a011b248-97cb-4944-9c4a-5c77eb4c12b8" providerId="ADAL" clId="{AD2957CC-1D99-054C-8204-AF6A6D79DBFB}" dt="2023-09-12T15:11:32.634" v="3302" actId="14826"/>
          <ac:grpSpMkLst>
            <pc:docMk/>
            <pc:sldMk cId="1794017110" sldId="277"/>
            <ac:grpSpMk id="10" creationId="{21A9A973-2D74-8775-2040-E9668FEC90A3}"/>
          </ac:grpSpMkLst>
        </pc:grpChg>
        <pc:grpChg chg="add mod">
          <ac:chgData name="Mik Carbajales-Dale" userId="a011b248-97cb-4944-9c4a-5c77eb4c12b8" providerId="ADAL" clId="{AD2957CC-1D99-054C-8204-AF6A6D79DBFB}" dt="2023-09-11T18:52:23.773" v="549" actId="164"/>
          <ac:grpSpMkLst>
            <pc:docMk/>
            <pc:sldMk cId="1794017110" sldId="277"/>
            <ac:grpSpMk id="14" creationId="{610414A4-270B-F86C-DAA0-40B43A2163DB}"/>
          </ac:grpSpMkLst>
        </pc:grpChg>
        <pc:grpChg chg="add mod">
          <ac:chgData name="Mik Carbajales-Dale" userId="a011b248-97cb-4944-9c4a-5c77eb4c12b8" providerId="ADAL" clId="{AD2957CC-1D99-054C-8204-AF6A6D79DBFB}" dt="2023-09-12T15:09:11.503" v="3235" actId="552"/>
          <ac:grpSpMkLst>
            <pc:docMk/>
            <pc:sldMk cId="1794017110" sldId="277"/>
            <ac:grpSpMk id="15" creationId="{318889B2-71E8-5BA7-C27C-D97F18B49C6C}"/>
          </ac:grpSpMkLst>
        </pc:grpChg>
        <pc:grpChg chg="add mod">
          <ac:chgData name="Mik Carbajales-Dale" userId="a011b248-97cb-4944-9c4a-5c77eb4c12b8" providerId="ADAL" clId="{AD2957CC-1D99-054C-8204-AF6A6D79DBFB}" dt="2023-09-12T15:09:03.699" v="3234" actId="553"/>
          <ac:grpSpMkLst>
            <pc:docMk/>
            <pc:sldMk cId="1794017110" sldId="277"/>
            <ac:grpSpMk id="16" creationId="{406F78B1-2758-ED51-7412-A5D2464950E4}"/>
          </ac:grpSpMkLst>
        </pc:grpChg>
        <pc:grpChg chg="add mod">
          <ac:chgData name="Mik Carbajales-Dale" userId="a011b248-97cb-4944-9c4a-5c77eb4c12b8" providerId="ADAL" clId="{AD2957CC-1D99-054C-8204-AF6A6D79DBFB}" dt="2023-09-12T15:09:31.769" v="3236" actId="555"/>
          <ac:grpSpMkLst>
            <pc:docMk/>
            <pc:sldMk cId="1794017110" sldId="277"/>
            <ac:grpSpMk id="17" creationId="{4488372D-9ED7-6474-5269-E357B5586EF8}"/>
          </ac:grpSpMkLst>
        </pc:grpChg>
        <pc:grpChg chg="add mod">
          <ac:chgData name="Mik Carbajales-Dale" userId="a011b248-97cb-4944-9c4a-5c77eb4c12b8" providerId="ADAL" clId="{AD2957CC-1D99-054C-8204-AF6A6D79DBFB}" dt="2023-09-11T18:52:46.936" v="554" actId="164"/>
          <ac:grpSpMkLst>
            <pc:docMk/>
            <pc:sldMk cId="1794017110" sldId="277"/>
            <ac:grpSpMk id="18" creationId="{8E09802C-8556-539B-5F56-377018833A75}"/>
          </ac:grpSpMkLst>
        </pc:grpChg>
        <pc:grpChg chg="add mod">
          <ac:chgData name="Mik Carbajales-Dale" userId="a011b248-97cb-4944-9c4a-5c77eb4c12b8" providerId="ADAL" clId="{AD2957CC-1D99-054C-8204-AF6A6D79DBFB}" dt="2023-09-12T15:09:03.699" v="3234" actId="553"/>
          <ac:grpSpMkLst>
            <pc:docMk/>
            <pc:sldMk cId="1794017110" sldId="277"/>
            <ac:grpSpMk id="19" creationId="{DE2F198A-84B5-8292-B04C-61449DFEC4C2}"/>
          </ac:grpSpMkLst>
        </pc:grpChg>
        <pc:picChg chg="add mod">
          <ac:chgData name="Mik Carbajales-Dale" userId="a011b248-97cb-4944-9c4a-5c77eb4c12b8" providerId="ADAL" clId="{AD2957CC-1D99-054C-8204-AF6A6D79DBFB}" dt="2023-09-12T15:09:03.699" v="3234" actId="553"/>
          <ac:picMkLst>
            <pc:docMk/>
            <pc:sldMk cId="1794017110" sldId="277"/>
            <ac:picMk id="3" creationId="{1666B328-440D-5A02-071E-074B85AE3EF2}"/>
          </ac:picMkLst>
        </pc:picChg>
        <pc:picChg chg="add mod">
          <ac:chgData name="Mik Carbajales-Dale" userId="a011b248-97cb-4944-9c4a-5c77eb4c12b8" providerId="ADAL" clId="{AD2957CC-1D99-054C-8204-AF6A6D79DBFB}" dt="2023-09-12T19:49:54.244" v="6831"/>
          <ac:picMkLst>
            <pc:docMk/>
            <pc:sldMk cId="1794017110" sldId="277"/>
            <ac:picMk id="21" creationId="{88A57C61-148E-2CB5-E8A0-0C741039591E}"/>
          </ac:picMkLst>
        </pc:picChg>
        <pc:picChg chg="del">
          <ac:chgData name="Mik Carbajales-Dale" userId="a011b248-97cb-4944-9c4a-5c77eb4c12b8" providerId="ADAL" clId="{AD2957CC-1D99-054C-8204-AF6A6D79DBFB}" dt="2023-09-11T16:06:08.373" v="31" actId="478"/>
          <ac:picMkLst>
            <pc:docMk/>
            <pc:sldMk cId="1794017110" sldId="277"/>
            <ac:picMk id="1026" creationId="{725EC4B1-1731-CB41-046F-966778C97AED}"/>
          </ac:picMkLst>
        </pc:picChg>
        <pc:picChg chg="del">
          <ac:chgData name="Mik Carbajales-Dale" userId="a011b248-97cb-4944-9c4a-5c77eb4c12b8" providerId="ADAL" clId="{AD2957CC-1D99-054C-8204-AF6A6D79DBFB}" dt="2023-09-11T16:06:08.373" v="31" actId="478"/>
          <ac:picMkLst>
            <pc:docMk/>
            <pc:sldMk cId="1794017110" sldId="277"/>
            <ac:picMk id="1028" creationId="{43CDA3E4-3CF4-467A-4916-46BE8954C328}"/>
          </ac:picMkLst>
        </pc:picChg>
        <pc:picChg chg="mod">
          <ac:chgData name="Mik Carbajales-Dale" userId="a011b248-97cb-4944-9c4a-5c77eb4c12b8" providerId="ADAL" clId="{AD2957CC-1D99-054C-8204-AF6A6D79DBFB}" dt="2023-09-12T15:08:41.299" v="3232" actId="552"/>
          <ac:picMkLst>
            <pc:docMk/>
            <pc:sldMk cId="1794017110" sldId="277"/>
            <ac:picMk id="1030" creationId="{11E014AC-46A4-82A7-D147-3A182CAC8CAB}"/>
          </ac:picMkLst>
        </pc:picChg>
        <pc:picChg chg="mod">
          <ac:chgData name="Mik Carbajales-Dale" userId="a011b248-97cb-4944-9c4a-5c77eb4c12b8" providerId="ADAL" clId="{AD2957CC-1D99-054C-8204-AF6A6D79DBFB}" dt="2023-09-12T15:09:11.503" v="3235" actId="552"/>
          <ac:picMkLst>
            <pc:docMk/>
            <pc:sldMk cId="1794017110" sldId="277"/>
            <ac:picMk id="1032" creationId="{F793BC7A-DAE8-D55A-ACC9-C4DB38BA512B}"/>
          </ac:picMkLst>
        </pc:picChg>
        <pc:picChg chg="mod">
          <ac:chgData name="Mik Carbajales-Dale" userId="a011b248-97cb-4944-9c4a-5c77eb4c12b8" providerId="ADAL" clId="{AD2957CC-1D99-054C-8204-AF6A6D79DBFB}" dt="2023-09-11T18:52:23.773" v="549" actId="164"/>
          <ac:picMkLst>
            <pc:docMk/>
            <pc:sldMk cId="1794017110" sldId="277"/>
            <ac:picMk id="1034" creationId="{CFAAF651-EFD2-4641-9DCB-023D3D8A0D1F}"/>
          </ac:picMkLst>
        </pc:picChg>
        <pc:picChg chg="mod">
          <ac:chgData name="Mik Carbajales-Dale" userId="a011b248-97cb-4944-9c4a-5c77eb4c12b8" providerId="ADAL" clId="{AD2957CC-1D99-054C-8204-AF6A6D79DBFB}" dt="2023-09-12T15:09:31.769" v="3236" actId="555"/>
          <ac:picMkLst>
            <pc:docMk/>
            <pc:sldMk cId="1794017110" sldId="277"/>
            <ac:picMk id="1038" creationId="{13F2D65B-321C-D4B8-1182-E50CA183A632}"/>
          </ac:picMkLst>
        </pc:picChg>
        <pc:picChg chg="mod">
          <ac:chgData name="Mik Carbajales-Dale" userId="a011b248-97cb-4944-9c4a-5c77eb4c12b8" providerId="ADAL" clId="{AD2957CC-1D99-054C-8204-AF6A6D79DBFB}" dt="2023-09-12T15:11:32.634" v="3302" actId="14826"/>
          <ac:picMkLst>
            <pc:docMk/>
            <pc:sldMk cId="1794017110" sldId="277"/>
            <ac:picMk id="1040" creationId="{2AE530B7-E29D-F907-6B4F-CF3A8249A6F7}"/>
          </ac:picMkLst>
        </pc:picChg>
        <pc:picChg chg="mod">
          <ac:chgData name="Mik Carbajales-Dale" userId="a011b248-97cb-4944-9c4a-5c77eb4c12b8" providerId="ADAL" clId="{AD2957CC-1D99-054C-8204-AF6A6D79DBFB}" dt="2023-09-11T18:52:46.936" v="554" actId="164"/>
          <ac:picMkLst>
            <pc:docMk/>
            <pc:sldMk cId="1794017110" sldId="277"/>
            <ac:picMk id="1042" creationId="{5F8DEBF5-451A-6B7A-C58D-62D4B6DF2C57}"/>
          </ac:picMkLst>
        </pc:picChg>
        <pc:picChg chg="mod">
          <ac:chgData name="Mik Carbajales-Dale" userId="a011b248-97cb-4944-9c4a-5c77eb4c12b8" providerId="ADAL" clId="{AD2957CC-1D99-054C-8204-AF6A6D79DBFB}" dt="2023-09-12T15:09:03.699" v="3234" actId="553"/>
          <ac:picMkLst>
            <pc:docMk/>
            <pc:sldMk cId="1794017110" sldId="277"/>
            <ac:picMk id="1044" creationId="{1C1ED1B5-0119-AA7F-32D0-9978CE74ECFD}"/>
          </ac:picMkLst>
        </pc:picChg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2912061504" sldId="278"/>
        </pc:sldMkLst>
        <pc:spChg chg="add mod">
          <ac:chgData name="Mik Carbajales-Dale" userId="a011b248-97cb-4944-9c4a-5c77eb4c12b8" providerId="ADAL" clId="{AD2957CC-1D99-054C-8204-AF6A6D79DBFB}" dt="2023-09-11T18:59:03.364" v="573" actId="114"/>
          <ac:spMkLst>
            <pc:docMk/>
            <pc:sldMk cId="2912061504" sldId="278"/>
            <ac:spMk id="4" creationId="{04668DB4-D80A-D829-5189-ACE2D57F9C6D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2912061504" sldId="278"/>
            <ac:spMk id="5" creationId="{61A71DC5-174C-41B5-16EF-23DE03438644}"/>
          </ac:spMkLst>
        </pc:spChg>
        <pc:spChg chg="add mod">
          <ac:chgData name="Mik Carbajales-Dale" userId="a011b248-97cb-4944-9c4a-5c77eb4c12b8" providerId="ADAL" clId="{AD2957CC-1D99-054C-8204-AF6A6D79DBFB}" dt="2023-09-11T19:11:53.372" v="999" actId="403"/>
          <ac:spMkLst>
            <pc:docMk/>
            <pc:sldMk cId="2912061504" sldId="278"/>
            <ac:spMk id="8" creationId="{C2D3F76F-AB1F-F190-7DE5-937384249DAC}"/>
          </ac:spMkLst>
        </pc:spChg>
        <pc:picChg chg="add mod">
          <ac:chgData name="Mik Carbajales-Dale" userId="a011b248-97cb-4944-9c4a-5c77eb4c12b8" providerId="ADAL" clId="{AD2957CC-1D99-054C-8204-AF6A6D79DBFB}" dt="2023-09-11T18:59:15.141" v="574" actId="1076"/>
          <ac:picMkLst>
            <pc:docMk/>
            <pc:sldMk cId="2912061504" sldId="278"/>
            <ac:picMk id="3" creationId="{22177EB8-A035-025E-F6BD-E9D7A3F91AAC}"/>
          </ac:picMkLst>
        </pc:picChg>
        <pc:picChg chg="add del mod">
          <ac:chgData name="Mik Carbajales-Dale" userId="a011b248-97cb-4944-9c4a-5c77eb4c12b8" providerId="ADAL" clId="{AD2957CC-1D99-054C-8204-AF6A6D79DBFB}" dt="2023-09-11T19:04:04.582" v="616" actId="478"/>
          <ac:picMkLst>
            <pc:docMk/>
            <pc:sldMk cId="2912061504" sldId="278"/>
            <ac:picMk id="5" creationId="{B54891F7-F1DC-6B14-6406-96D168E8DC68}"/>
          </ac:picMkLst>
        </pc:picChg>
        <pc:picChg chg="add del mod">
          <ac:chgData name="Mik Carbajales-Dale" userId="a011b248-97cb-4944-9c4a-5c77eb4c12b8" providerId="ADAL" clId="{AD2957CC-1D99-054C-8204-AF6A6D79DBFB}" dt="2023-09-11T19:05:39.444" v="619" actId="478"/>
          <ac:picMkLst>
            <pc:docMk/>
            <pc:sldMk cId="2912061504" sldId="278"/>
            <ac:picMk id="6" creationId="{51B43310-A280-2E62-94A6-F557C200035A}"/>
          </ac:picMkLst>
        </pc:picChg>
        <pc:picChg chg="del">
          <ac:chgData name="Mik Carbajales-Dale" userId="a011b248-97cb-4944-9c4a-5c77eb4c12b8" providerId="ADAL" clId="{AD2957CC-1D99-054C-8204-AF6A6D79DBFB}" dt="2023-09-11T18:55:24.004" v="567" actId="478"/>
          <ac:picMkLst>
            <pc:docMk/>
            <pc:sldMk cId="2912061504" sldId="278"/>
            <ac:picMk id="10" creationId="{74105146-A094-3869-2708-983E42A84B74}"/>
          </ac:picMkLst>
        </pc:picChg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1309553816" sldId="279"/>
        </pc:sldMkLst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1309553816" sldId="279"/>
            <ac:spMk id="3" creationId="{85CFEC04-0A9C-EE49-A7F1-81B585968F17}"/>
          </ac:spMkLst>
        </pc:spChg>
        <pc:spChg chg="mod">
          <ac:chgData name="Mik Carbajales-Dale" userId="a011b248-97cb-4944-9c4a-5c77eb4c12b8" providerId="ADAL" clId="{AD2957CC-1D99-054C-8204-AF6A6D79DBFB}" dt="2023-09-11T19:13:12.111" v="1004" actId="20577"/>
          <ac:spMkLst>
            <pc:docMk/>
            <pc:sldMk cId="1309553816" sldId="279"/>
            <ac:spMk id="4" creationId="{04668DB4-D80A-D829-5189-ACE2D57F9C6D}"/>
          </ac:spMkLst>
        </pc:spChg>
        <pc:spChg chg="add del mod">
          <ac:chgData name="Mik Carbajales-Dale" userId="a011b248-97cb-4944-9c4a-5c77eb4c12b8" providerId="ADAL" clId="{AD2957CC-1D99-054C-8204-AF6A6D79DBFB}" dt="2023-09-11T19:19:08.976" v="1089"/>
          <ac:spMkLst>
            <pc:docMk/>
            <pc:sldMk cId="1309553816" sldId="279"/>
            <ac:spMk id="6" creationId="{2F70C0C2-1C21-6489-4240-26FCE8C2E3A5}"/>
          </ac:spMkLst>
        </pc:spChg>
        <pc:spChg chg="mod">
          <ac:chgData name="Mik Carbajales-Dale" userId="a011b248-97cb-4944-9c4a-5c77eb4c12b8" providerId="ADAL" clId="{AD2957CC-1D99-054C-8204-AF6A6D79DBFB}" dt="2023-09-11T19:19:43.189" v="1107" actId="20577"/>
          <ac:spMkLst>
            <pc:docMk/>
            <pc:sldMk cId="1309553816" sldId="279"/>
            <ac:spMk id="8" creationId="{C2D3F76F-AB1F-F190-7DE5-937384249DAC}"/>
          </ac:spMkLst>
        </pc:spChg>
        <pc:picChg chg="del">
          <ac:chgData name="Mik Carbajales-Dale" userId="a011b248-97cb-4944-9c4a-5c77eb4c12b8" providerId="ADAL" clId="{AD2957CC-1D99-054C-8204-AF6A6D79DBFB}" dt="2023-09-11T19:15:40.787" v="1006" actId="478"/>
          <ac:picMkLst>
            <pc:docMk/>
            <pc:sldMk cId="1309553816" sldId="279"/>
            <ac:picMk id="3" creationId="{22177EB8-A035-025E-F6BD-E9D7A3F91AAC}"/>
          </ac:picMkLst>
        </pc:picChg>
        <pc:picChg chg="add mod">
          <ac:chgData name="Mik Carbajales-Dale" userId="a011b248-97cb-4944-9c4a-5c77eb4c12b8" providerId="ADAL" clId="{AD2957CC-1D99-054C-8204-AF6A6D79DBFB}" dt="2023-09-11T19:15:49.088" v="1008" actId="1076"/>
          <ac:picMkLst>
            <pc:docMk/>
            <pc:sldMk cId="1309553816" sldId="279"/>
            <ac:picMk id="5" creationId="{DD8CC619-6683-CF1A-E76B-1048AD2D67CD}"/>
          </ac:picMkLst>
        </pc:picChg>
        <pc:picChg chg="add del mod">
          <ac:chgData name="Mik Carbajales-Dale" userId="a011b248-97cb-4944-9c4a-5c77eb4c12b8" providerId="ADAL" clId="{AD2957CC-1D99-054C-8204-AF6A6D79DBFB}" dt="2023-09-11T19:28:32.364" v="1108" actId="478"/>
          <ac:picMkLst>
            <pc:docMk/>
            <pc:sldMk cId="1309553816" sldId="279"/>
            <ac:picMk id="7" creationId="{52D622F7-2180-2F29-D271-532E669C07B3}"/>
          </ac:picMkLst>
        </pc:picChg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3490431993" sldId="280"/>
        </pc:sldMkLst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3490431993" sldId="280"/>
            <ac:spMk id="3" creationId="{127CDF59-CA09-61AD-104D-97088E348310}"/>
          </ac:spMkLst>
        </pc:spChg>
        <pc:spChg chg="del">
          <ac:chgData name="Mik Carbajales-Dale" userId="a011b248-97cb-4944-9c4a-5c77eb4c12b8" providerId="ADAL" clId="{AD2957CC-1D99-054C-8204-AF6A6D79DBFB}" dt="2023-09-11T19:28:51.760" v="1111" actId="478"/>
          <ac:spMkLst>
            <pc:docMk/>
            <pc:sldMk cId="3490431993" sldId="280"/>
            <ac:spMk id="4" creationId="{04668DB4-D80A-D829-5189-ACE2D57F9C6D}"/>
          </ac:spMkLst>
        </pc:spChg>
        <pc:spChg chg="mod">
          <ac:chgData name="Mik Carbajales-Dale" userId="a011b248-97cb-4944-9c4a-5c77eb4c12b8" providerId="ADAL" clId="{AD2957CC-1D99-054C-8204-AF6A6D79DBFB}" dt="2023-09-11T19:28:57.059" v="1113"/>
          <ac:spMkLst>
            <pc:docMk/>
            <pc:sldMk cId="3490431993" sldId="280"/>
            <ac:spMk id="6" creationId="{99B15256-99BE-0D48-A702-119B5DFE29AC}"/>
          </ac:spMkLst>
        </pc:spChg>
        <pc:spChg chg="del">
          <ac:chgData name="Mik Carbajales-Dale" userId="a011b248-97cb-4944-9c4a-5c77eb4c12b8" providerId="ADAL" clId="{AD2957CC-1D99-054C-8204-AF6A6D79DBFB}" dt="2023-09-11T19:28:54.393" v="1112" actId="478"/>
          <ac:spMkLst>
            <pc:docMk/>
            <pc:sldMk cId="3490431993" sldId="280"/>
            <ac:spMk id="8" creationId="{C2D3F76F-AB1F-F190-7DE5-937384249DAC}"/>
          </ac:spMkLst>
        </pc:spChg>
        <pc:spChg chg="mod">
          <ac:chgData name="Mik Carbajales-Dale" userId="a011b248-97cb-4944-9c4a-5c77eb4c12b8" providerId="ADAL" clId="{AD2957CC-1D99-054C-8204-AF6A6D79DBFB}" dt="2023-09-11T19:28:57.059" v="1113"/>
          <ac:spMkLst>
            <pc:docMk/>
            <pc:sldMk cId="3490431993" sldId="280"/>
            <ac:spMk id="9" creationId="{244EC3B9-5DD7-C2D8-0B02-8E814EEE5232}"/>
          </ac:spMkLst>
        </pc:spChg>
        <pc:spChg chg="mod">
          <ac:chgData name="Mik Carbajales-Dale" userId="a011b248-97cb-4944-9c4a-5c77eb4c12b8" providerId="ADAL" clId="{AD2957CC-1D99-054C-8204-AF6A6D79DBFB}" dt="2023-09-11T19:28:57.059" v="1113"/>
          <ac:spMkLst>
            <pc:docMk/>
            <pc:sldMk cId="3490431993" sldId="280"/>
            <ac:spMk id="10" creationId="{684E0638-E668-403E-2F87-1381F46EDC5C}"/>
          </ac:spMkLst>
        </pc:spChg>
        <pc:spChg chg="mod">
          <ac:chgData name="Mik Carbajales-Dale" userId="a011b248-97cb-4944-9c4a-5c77eb4c12b8" providerId="ADAL" clId="{AD2957CC-1D99-054C-8204-AF6A6D79DBFB}" dt="2023-09-11T19:28:57.059" v="1113"/>
          <ac:spMkLst>
            <pc:docMk/>
            <pc:sldMk cId="3490431993" sldId="280"/>
            <ac:spMk id="11" creationId="{AD69B629-FDAE-29B2-7A1D-05202E949FAD}"/>
          </ac:spMkLst>
        </pc:spChg>
        <pc:spChg chg="mod">
          <ac:chgData name="Mik Carbajales-Dale" userId="a011b248-97cb-4944-9c4a-5c77eb4c12b8" providerId="ADAL" clId="{AD2957CC-1D99-054C-8204-AF6A6D79DBFB}" dt="2023-09-11T19:28:57.059" v="1113"/>
          <ac:spMkLst>
            <pc:docMk/>
            <pc:sldMk cId="3490431993" sldId="280"/>
            <ac:spMk id="12" creationId="{EB62D157-83E4-A446-1FE6-25D6D749F944}"/>
          </ac:spMkLst>
        </pc:spChg>
        <pc:spChg chg="mod">
          <ac:chgData name="Mik Carbajales-Dale" userId="a011b248-97cb-4944-9c4a-5c77eb4c12b8" providerId="ADAL" clId="{AD2957CC-1D99-054C-8204-AF6A6D79DBFB}" dt="2023-09-11T19:28:57.059" v="1113"/>
          <ac:spMkLst>
            <pc:docMk/>
            <pc:sldMk cId="3490431993" sldId="280"/>
            <ac:spMk id="13" creationId="{A202D12C-8BC6-504A-42A7-7D7187F9E41E}"/>
          </ac:spMkLst>
        </pc:spChg>
        <pc:spChg chg="mod">
          <ac:chgData name="Mik Carbajales-Dale" userId="a011b248-97cb-4944-9c4a-5c77eb4c12b8" providerId="ADAL" clId="{AD2957CC-1D99-054C-8204-AF6A6D79DBFB}" dt="2023-09-11T19:28:57.059" v="1113"/>
          <ac:spMkLst>
            <pc:docMk/>
            <pc:sldMk cId="3490431993" sldId="280"/>
            <ac:spMk id="14" creationId="{F2A7EF77-1E32-EDA2-34E3-CF18D4697079}"/>
          </ac:spMkLst>
        </pc:spChg>
        <pc:spChg chg="mod">
          <ac:chgData name="Mik Carbajales-Dale" userId="a011b248-97cb-4944-9c4a-5c77eb4c12b8" providerId="ADAL" clId="{AD2957CC-1D99-054C-8204-AF6A6D79DBFB}" dt="2023-09-11T19:28:57.059" v="1113"/>
          <ac:spMkLst>
            <pc:docMk/>
            <pc:sldMk cId="3490431993" sldId="280"/>
            <ac:spMk id="15" creationId="{53E8B09F-5A34-7658-A261-0C6ED428FB96}"/>
          </ac:spMkLst>
        </pc:spChg>
        <pc:spChg chg="mod">
          <ac:chgData name="Mik Carbajales-Dale" userId="a011b248-97cb-4944-9c4a-5c77eb4c12b8" providerId="ADAL" clId="{AD2957CC-1D99-054C-8204-AF6A6D79DBFB}" dt="2023-09-11T19:28:57.059" v="1113"/>
          <ac:spMkLst>
            <pc:docMk/>
            <pc:sldMk cId="3490431993" sldId="280"/>
            <ac:spMk id="16" creationId="{D5B25597-B2B7-BA6F-DAAD-A7F24F1FBBAD}"/>
          </ac:spMkLst>
        </pc:spChg>
        <pc:spChg chg="mod">
          <ac:chgData name="Mik Carbajales-Dale" userId="a011b248-97cb-4944-9c4a-5c77eb4c12b8" providerId="ADAL" clId="{AD2957CC-1D99-054C-8204-AF6A6D79DBFB}" dt="2023-09-11T19:28:57.059" v="1113"/>
          <ac:spMkLst>
            <pc:docMk/>
            <pc:sldMk cId="3490431993" sldId="280"/>
            <ac:spMk id="17" creationId="{30C0FF80-C02A-4C0E-37CF-38955BE99882}"/>
          </ac:spMkLst>
        </pc:spChg>
        <pc:spChg chg="mod">
          <ac:chgData name="Mik Carbajales-Dale" userId="a011b248-97cb-4944-9c4a-5c77eb4c12b8" providerId="ADAL" clId="{AD2957CC-1D99-054C-8204-AF6A6D79DBFB}" dt="2023-09-11T19:28:57.059" v="1113"/>
          <ac:spMkLst>
            <pc:docMk/>
            <pc:sldMk cId="3490431993" sldId="280"/>
            <ac:spMk id="18" creationId="{599A233F-351A-FFD7-AE2E-B2611C1AF393}"/>
          </ac:spMkLst>
        </pc:spChg>
        <pc:spChg chg="add mod">
          <ac:chgData name="Mik Carbajales-Dale" userId="a011b248-97cb-4944-9c4a-5c77eb4c12b8" providerId="ADAL" clId="{AD2957CC-1D99-054C-8204-AF6A6D79DBFB}" dt="2023-09-11T19:42:54.485" v="1322" actId="20577"/>
          <ac:spMkLst>
            <pc:docMk/>
            <pc:sldMk cId="3490431993" sldId="280"/>
            <ac:spMk id="22" creationId="{65B25A69-3172-F817-A7EF-34A1A49BF6A7}"/>
          </ac:spMkLst>
        </pc:spChg>
        <pc:spChg chg="add mod">
          <ac:chgData name="Mik Carbajales-Dale" userId="a011b248-97cb-4944-9c4a-5c77eb4c12b8" providerId="ADAL" clId="{AD2957CC-1D99-054C-8204-AF6A6D79DBFB}" dt="2023-09-11T19:43:36.839" v="1340" actId="20577"/>
          <ac:spMkLst>
            <pc:docMk/>
            <pc:sldMk cId="3490431993" sldId="280"/>
            <ac:spMk id="23" creationId="{0E185534-365F-7B3E-7404-561B8C45F3C6}"/>
          </ac:spMkLst>
        </pc:spChg>
        <pc:grpChg chg="add del mod">
          <ac:chgData name="Mik Carbajales-Dale" userId="a011b248-97cb-4944-9c4a-5c77eb4c12b8" providerId="ADAL" clId="{AD2957CC-1D99-054C-8204-AF6A6D79DBFB}" dt="2023-09-11T19:32:50.906" v="1119" actId="478"/>
          <ac:grpSpMkLst>
            <pc:docMk/>
            <pc:sldMk cId="3490431993" sldId="280"/>
            <ac:grpSpMk id="3" creationId="{9DD4CDCA-7985-0C83-5546-56FBF6FC3252}"/>
          </ac:grpSpMkLst>
        </pc:grpChg>
        <pc:grpChg chg="mod">
          <ac:chgData name="Mik Carbajales-Dale" userId="a011b248-97cb-4944-9c4a-5c77eb4c12b8" providerId="ADAL" clId="{AD2957CC-1D99-054C-8204-AF6A6D79DBFB}" dt="2023-09-11T19:28:57.059" v="1113"/>
          <ac:grpSpMkLst>
            <pc:docMk/>
            <pc:sldMk cId="3490431993" sldId="280"/>
            <ac:grpSpMk id="7" creationId="{04E24CF8-0AFC-67BA-4C9C-CEF8A31ECC12}"/>
          </ac:grpSpMkLst>
        </pc:grpChg>
        <pc:picChg chg="del">
          <ac:chgData name="Mik Carbajales-Dale" userId="a011b248-97cb-4944-9c4a-5c77eb4c12b8" providerId="ADAL" clId="{AD2957CC-1D99-054C-8204-AF6A6D79DBFB}" dt="2023-09-11T19:28:47.863" v="1110" actId="478"/>
          <ac:picMkLst>
            <pc:docMk/>
            <pc:sldMk cId="3490431993" sldId="280"/>
            <ac:picMk id="5" creationId="{DD8CC619-6683-CF1A-E76B-1048AD2D67CD}"/>
          </ac:picMkLst>
        </pc:picChg>
        <pc:picChg chg="add mod">
          <ac:chgData name="Mik Carbajales-Dale" userId="a011b248-97cb-4944-9c4a-5c77eb4c12b8" providerId="ADAL" clId="{AD2957CC-1D99-054C-8204-AF6A6D79DBFB}" dt="2023-09-11T19:36:01.331" v="1286" actId="1076"/>
          <ac:picMkLst>
            <pc:docMk/>
            <pc:sldMk cId="3490431993" sldId="280"/>
            <ac:picMk id="19" creationId="{39340A3B-CFBC-CF21-215A-24B362185798}"/>
          </ac:picMkLst>
        </pc:picChg>
        <pc:picChg chg="add del mod">
          <ac:chgData name="Mik Carbajales-Dale" userId="a011b248-97cb-4944-9c4a-5c77eb4c12b8" providerId="ADAL" clId="{AD2957CC-1D99-054C-8204-AF6A6D79DBFB}" dt="2023-09-11T19:34:03.797" v="1190" actId="478"/>
          <ac:picMkLst>
            <pc:docMk/>
            <pc:sldMk cId="3490431993" sldId="280"/>
            <ac:picMk id="20" creationId="{0F2EEF84-E87E-0522-33EB-FFC481B758B1}"/>
          </ac:picMkLst>
        </pc:picChg>
        <pc:picChg chg="add mod">
          <ac:chgData name="Mik Carbajales-Dale" userId="a011b248-97cb-4944-9c4a-5c77eb4c12b8" providerId="ADAL" clId="{AD2957CC-1D99-054C-8204-AF6A6D79DBFB}" dt="2023-09-11T19:35:27.822" v="1282" actId="1076"/>
          <ac:picMkLst>
            <pc:docMk/>
            <pc:sldMk cId="3490431993" sldId="280"/>
            <ac:picMk id="21" creationId="{3C365CD3-3648-ABB6-708E-AE4D98BA4A20}"/>
          </ac:picMkLst>
        </pc:picChg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71599067" sldId="281"/>
        </pc:sldMkLst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71599067" sldId="281"/>
            <ac:spMk id="4" creationId="{05A0A953-27A0-BCF6-F12D-6BF197FC85CE}"/>
          </ac:spMkLst>
        </pc:spChg>
        <pc:spChg chg="mod">
          <ac:chgData name="Mik Carbajales-Dale" userId="a011b248-97cb-4944-9c4a-5c77eb4c12b8" providerId="ADAL" clId="{AD2957CC-1D99-054C-8204-AF6A6D79DBFB}" dt="2023-09-11T19:45:11.283" v="1360" actId="14100"/>
          <ac:spMkLst>
            <pc:docMk/>
            <pc:sldMk cId="71599067" sldId="281"/>
            <ac:spMk id="6" creationId="{99B15256-99BE-0D48-A702-119B5DFE29AC}"/>
          </ac:spMkLst>
        </pc:spChg>
        <pc:spChg chg="mod">
          <ac:chgData name="Mik Carbajales-Dale" userId="a011b248-97cb-4944-9c4a-5c77eb4c12b8" providerId="ADAL" clId="{AD2957CC-1D99-054C-8204-AF6A6D79DBFB}" dt="2023-09-11T19:48:49.489" v="1400" actId="1035"/>
          <ac:spMkLst>
            <pc:docMk/>
            <pc:sldMk cId="71599067" sldId="281"/>
            <ac:spMk id="9" creationId="{244EC3B9-5DD7-C2D8-0B02-8E814EEE5232}"/>
          </ac:spMkLst>
        </pc:spChg>
        <pc:spChg chg="mod">
          <ac:chgData name="Mik Carbajales-Dale" userId="a011b248-97cb-4944-9c4a-5c77eb4c12b8" providerId="ADAL" clId="{AD2957CC-1D99-054C-8204-AF6A6D79DBFB}" dt="2023-09-11T19:46:54.489" v="1380" actId="404"/>
          <ac:spMkLst>
            <pc:docMk/>
            <pc:sldMk cId="71599067" sldId="281"/>
            <ac:spMk id="10" creationId="{684E0638-E668-403E-2F87-1381F46EDC5C}"/>
          </ac:spMkLst>
        </pc:spChg>
        <pc:spChg chg="mod">
          <ac:chgData name="Mik Carbajales-Dale" userId="a011b248-97cb-4944-9c4a-5c77eb4c12b8" providerId="ADAL" clId="{AD2957CC-1D99-054C-8204-AF6A6D79DBFB}" dt="2023-09-11T19:46:54.489" v="1380" actId="404"/>
          <ac:spMkLst>
            <pc:docMk/>
            <pc:sldMk cId="71599067" sldId="281"/>
            <ac:spMk id="11" creationId="{AD69B629-FDAE-29B2-7A1D-05202E949FAD}"/>
          </ac:spMkLst>
        </pc:spChg>
        <pc:spChg chg="mod">
          <ac:chgData name="Mik Carbajales-Dale" userId="a011b248-97cb-4944-9c4a-5c77eb4c12b8" providerId="ADAL" clId="{AD2957CC-1D99-054C-8204-AF6A6D79DBFB}" dt="2023-09-11T19:46:54.489" v="1380" actId="404"/>
          <ac:spMkLst>
            <pc:docMk/>
            <pc:sldMk cId="71599067" sldId="281"/>
            <ac:spMk id="12" creationId="{EB62D157-83E4-A446-1FE6-25D6D749F944}"/>
          </ac:spMkLst>
        </pc:spChg>
        <pc:spChg chg="mod">
          <ac:chgData name="Mik Carbajales-Dale" userId="a011b248-97cb-4944-9c4a-5c77eb4c12b8" providerId="ADAL" clId="{AD2957CC-1D99-054C-8204-AF6A6D79DBFB}" dt="2023-09-11T19:46:54.489" v="1380" actId="404"/>
          <ac:spMkLst>
            <pc:docMk/>
            <pc:sldMk cId="71599067" sldId="281"/>
            <ac:spMk id="13" creationId="{A202D12C-8BC6-504A-42A7-7D7187F9E41E}"/>
          </ac:spMkLst>
        </pc:spChg>
        <pc:spChg chg="mod">
          <ac:chgData name="Mik Carbajales-Dale" userId="a011b248-97cb-4944-9c4a-5c77eb4c12b8" providerId="ADAL" clId="{AD2957CC-1D99-054C-8204-AF6A6D79DBFB}" dt="2023-09-11T19:47:35.481" v="1385" actId="403"/>
          <ac:spMkLst>
            <pc:docMk/>
            <pc:sldMk cId="71599067" sldId="281"/>
            <ac:spMk id="14" creationId="{F2A7EF77-1E32-EDA2-34E3-CF18D4697079}"/>
          </ac:spMkLst>
        </pc:spChg>
        <pc:spChg chg="mod">
          <ac:chgData name="Mik Carbajales-Dale" userId="a011b248-97cb-4944-9c4a-5c77eb4c12b8" providerId="ADAL" clId="{AD2957CC-1D99-054C-8204-AF6A6D79DBFB}" dt="2023-09-11T19:48:24.422" v="1398" actId="1076"/>
          <ac:spMkLst>
            <pc:docMk/>
            <pc:sldMk cId="71599067" sldId="281"/>
            <ac:spMk id="15" creationId="{53E8B09F-5A34-7658-A261-0C6ED428FB96}"/>
          </ac:spMkLst>
        </pc:spChg>
        <pc:spChg chg="mod">
          <ac:chgData name="Mik Carbajales-Dale" userId="a011b248-97cb-4944-9c4a-5c77eb4c12b8" providerId="ADAL" clId="{AD2957CC-1D99-054C-8204-AF6A6D79DBFB}" dt="2023-09-11T19:47:45.795" v="1389" actId="122"/>
          <ac:spMkLst>
            <pc:docMk/>
            <pc:sldMk cId="71599067" sldId="281"/>
            <ac:spMk id="16" creationId="{D5B25597-B2B7-BA6F-DAAD-A7F24F1FBBAD}"/>
          </ac:spMkLst>
        </pc:spChg>
        <pc:spChg chg="mod">
          <ac:chgData name="Mik Carbajales-Dale" userId="a011b248-97cb-4944-9c4a-5c77eb4c12b8" providerId="ADAL" clId="{AD2957CC-1D99-054C-8204-AF6A6D79DBFB}" dt="2023-09-11T19:45:23.594" v="1362" actId="14100"/>
          <ac:spMkLst>
            <pc:docMk/>
            <pc:sldMk cId="71599067" sldId="281"/>
            <ac:spMk id="17" creationId="{30C0FF80-C02A-4C0E-37CF-38955BE99882}"/>
          </ac:spMkLst>
        </pc:spChg>
        <pc:spChg chg="mod">
          <ac:chgData name="Mik Carbajales-Dale" userId="a011b248-97cb-4944-9c4a-5c77eb4c12b8" providerId="ADAL" clId="{AD2957CC-1D99-054C-8204-AF6A6D79DBFB}" dt="2023-09-11T19:47:20.379" v="1384" actId="14100"/>
          <ac:spMkLst>
            <pc:docMk/>
            <pc:sldMk cId="71599067" sldId="281"/>
            <ac:spMk id="18" creationId="{599A233F-351A-FFD7-AE2E-B2611C1AF393}"/>
          </ac:spMkLst>
        </pc:spChg>
        <pc:grpChg chg="mod">
          <ac:chgData name="Mik Carbajales-Dale" userId="a011b248-97cb-4944-9c4a-5c77eb4c12b8" providerId="ADAL" clId="{AD2957CC-1D99-054C-8204-AF6A6D79DBFB}" dt="2023-09-11T19:47:12.425" v="1381" actId="12788"/>
          <ac:grpSpMkLst>
            <pc:docMk/>
            <pc:sldMk cId="71599067" sldId="281"/>
            <ac:grpSpMk id="3" creationId="{9DD4CDCA-7985-0C83-5546-56FBF6FC3252}"/>
          </ac:grpSpMkLst>
        </pc:grpChg>
        <pc:picChg chg="del">
          <ac:chgData name="Mik Carbajales-Dale" userId="a011b248-97cb-4944-9c4a-5c77eb4c12b8" providerId="ADAL" clId="{AD2957CC-1D99-054C-8204-AF6A6D79DBFB}" dt="2023-09-11T19:32:13.560" v="1118" actId="478"/>
          <ac:picMkLst>
            <pc:docMk/>
            <pc:sldMk cId="71599067" sldId="281"/>
            <ac:picMk id="19" creationId="{39340A3B-CFBC-CF21-215A-24B362185798}"/>
          </ac:picMkLst>
        </pc:picChg>
      </pc:sldChg>
      <pc:sldChg chg="addSp delSp modSp add mod modClrScheme chgLayout">
        <pc:chgData name="Mik Carbajales-Dale" userId="a011b248-97cb-4944-9c4a-5c77eb4c12b8" providerId="ADAL" clId="{AD2957CC-1D99-054C-8204-AF6A6D79DBFB}" dt="2023-09-12T19:42:35.206" v="6794"/>
        <pc:sldMkLst>
          <pc:docMk/>
          <pc:sldMk cId="3789334932" sldId="282"/>
        </pc:sldMkLst>
        <pc:spChg chg="mod ord">
          <ac:chgData name="Mik Carbajales-Dale" userId="a011b248-97cb-4944-9c4a-5c77eb4c12b8" providerId="ADAL" clId="{AD2957CC-1D99-054C-8204-AF6A6D79DBFB}" dt="2023-09-11T20:47:14.911" v="1724" actId="700"/>
          <ac:spMkLst>
            <pc:docMk/>
            <pc:sldMk cId="3789334932" sldId="282"/>
            <ac:spMk id="2" creationId="{98AD30D3-C205-EE2D-C194-D113FA4F61E9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3789334932" sldId="282"/>
            <ac:spMk id="3" creationId="{C08BC1CA-5782-0752-17D8-796CA6C66C64}"/>
          </ac:spMkLst>
        </pc:spChg>
        <pc:spChg chg="del">
          <ac:chgData name="Mik Carbajales-Dale" userId="a011b248-97cb-4944-9c4a-5c77eb4c12b8" providerId="ADAL" clId="{AD2957CC-1D99-054C-8204-AF6A6D79DBFB}" dt="2023-09-11T20:46:42.599" v="1717" actId="478"/>
          <ac:spMkLst>
            <pc:docMk/>
            <pc:sldMk cId="3789334932" sldId="282"/>
            <ac:spMk id="4" creationId="{7F09275E-F8E8-0E61-5FB7-45478A7B2D33}"/>
          </ac:spMkLst>
        </pc:spChg>
        <pc:spChg chg="del">
          <ac:chgData name="Mik Carbajales-Dale" userId="a011b248-97cb-4944-9c4a-5c77eb4c12b8" providerId="ADAL" clId="{AD2957CC-1D99-054C-8204-AF6A6D79DBFB}" dt="2023-09-11T20:46:42.599" v="1717" actId="478"/>
          <ac:spMkLst>
            <pc:docMk/>
            <pc:sldMk cId="3789334932" sldId="282"/>
            <ac:spMk id="5" creationId="{487B7E24-45F8-E8AC-0281-EA179168FAB6}"/>
          </ac:spMkLst>
        </pc:spChg>
        <pc:spChg chg="del">
          <ac:chgData name="Mik Carbajales-Dale" userId="a011b248-97cb-4944-9c4a-5c77eb4c12b8" providerId="ADAL" clId="{AD2957CC-1D99-054C-8204-AF6A6D79DBFB}" dt="2023-09-11T20:46:42.599" v="1717" actId="478"/>
          <ac:spMkLst>
            <pc:docMk/>
            <pc:sldMk cId="3789334932" sldId="282"/>
            <ac:spMk id="6" creationId="{C6955279-F25C-BC4C-488B-9FCDAB74083D}"/>
          </ac:spMkLst>
        </pc:spChg>
        <pc:spChg chg="del">
          <ac:chgData name="Mik Carbajales-Dale" userId="a011b248-97cb-4944-9c4a-5c77eb4c12b8" providerId="ADAL" clId="{AD2957CC-1D99-054C-8204-AF6A6D79DBFB}" dt="2023-09-11T20:46:42.599" v="1717" actId="478"/>
          <ac:spMkLst>
            <pc:docMk/>
            <pc:sldMk cId="3789334932" sldId="282"/>
            <ac:spMk id="7" creationId="{AF5A814E-FC58-F6BF-8B22-9D65B269611E}"/>
          </ac:spMkLst>
        </pc:spChg>
        <pc:spChg chg="add del mod">
          <ac:chgData name="Mik Carbajales-Dale" userId="a011b248-97cb-4944-9c4a-5c77eb4c12b8" providerId="ADAL" clId="{AD2957CC-1D99-054C-8204-AF6A6D79DBFB}" dt="2023-09-11T20:47:14.911" v="1724" actId="700"/>
          <ac:spMkLst>
            <pc:docMk/>
            <pc:sldMk cId="3789334932" sldId="282"/>
            <ac:spMk id="9" creationId="{C1496028-41F2-61C6-9FD0-ADA4A800C1E2}"/>
          </ac:spMkLst>
        </pc:spChg>
        <pc:picChg chg="del">
          <ac:chgData name="Mik Carbajales-Dale" userId="a011b248-97cb-4944-9c4a-5c77eb4c12b8" providerId="ADAL" clId="{AD2957CC-1D99-054C-8204-AF6A6D79DBFB}" dt="2023-09-11T20:46:42.599" v="1717" actId="478"/>
          <ac:picMkLst>
            <pc:docMk/>
            <pc:sldMk cId="3789334932" sldId="282"/>
            <ac:picMk id="3" creationId="{AFA7B8FF-B1F0-9DF5-D5E0-4462F86FA55A}"/>
          </ac:picMkLst>
        </pc:picChg>
        <pc:picChg chg="add mod">
          <ac:chgData name="Mik Carbajales-Dale" userId="a011b248-97cb-4944-9c4a-5c77eb4c12b8" providerId="ADAL" clId="{AD2957CC-1D99-054C-8204-AF6A6D79DBFB}" dt="2023-09-11T20:46:48.952" v="1719" actId="1076"/>
          <ac:picMkLst>
            <pc:docMk/>
            <pc:sldMk cId="3789334932" sldId="282"/>
            <ac:picMk id="10" creationId="{A676F803-7E2B-0C8D-20F7-8410C1CA5055}"/>
          </ac:picMkLst>
        </pc:picChg>
        <pc:picChg chg="add mod">
          <ac:chgData name="Mik Carbajales-Dale" userId="a011b248-97cb-4944-9c4a-5c77eb4c12b8" providerId="ADAL" clId="{AD2957CC-1D99-054C-8204-AF6A6D79DBFB}" dt="2023-09-11T20:47:07.434" v="1723" actId="1076"/>
          <ac:picMkLst>
            <pc:docMk/>
            <pc:sldMk cId="3789334932" sldId="282"/>
            <ac:picMk id="11" creationId="{024AC552-8726-78FC-9C0D-6EB54C23B01A}"/>
          </ac:picMkLst>
        </pc:picChg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3607041446" sldId="283"/>
        </pc:sldMkLst>
        <pc:spChg chg="add mod">
          <ac:chgData name="Mik Carbajales-Dale" userId="a011b248-97cb-4944-9c4a-5c77eb4c12b8" providerId="ADAL" clId="{AD2957CC-1D99-054C-8204-AF6A6D79DBFB}" dt="2023-09-11T20:53:17.061" v="1886" actId="20577"/>
          <ac:spMkLst>
            <pc:docMk/>
            <pc:sldMk cId="3607041446" sldId="283"/>
            <ac:spMk id="4" creationId="{96781E3F-39A1-D4BB-9CF4-82BF1E7AFC7E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3607041446" sldId="283"/>
            <ac:spMk id="5" creationId="{74C5140A-CC77-3D07-969F-A2156B9BFD72}"/>
          </ac:spMkLst>
        </pc:spChg>
        <pc:picChg chg="add mod">
          <ac:chgData name="Mik Carbajales-Dale" userId="a011b248-97cb-4944-9c4a-5c77eb4c12b8" providerId="ADAL" clId="{AD2957CC-1D99-054C-8204-AF6A6D79DBFB}" dt="2023-09-11T20:50:37.778" v="1733" actId="1076"/>
          <ac:picMkLst>
            <pc:docMk/>
            <pc:sldMk cId="3607041446" sldId="283"/>
            <ac:picMk id="3" creationId="{4F05FA2B-1881-212F-32EB-71E01E04050E}"/>
          </ac:picMkLst>
        </pc:picChg>
        <pc:picChg chg="del">
          <ac:chgData name="Mik Carbajales-Dale" userId="a011b248-97cb-4944-9c4a-5c77eb4c12b8" providerId="ADAL" clId="{AD2957CC-1D99-054C-8204-AF6A6D79DBFB}" dt="2023-09-11T20:48:21.386" v="1726" actId="478"/>
          <ac:picMkLst>
            <pc:docMk/>
            <pc:sldMk cId="3607041446" sldId="283"/>
            <ac:picMk id="10" creationId="{A676F803-7E2B-0C8D-20F7-8410C1CA5055}"/>
          </ac:picMkLst>
        </pc:picChg>
        <pc:picChg chg="del">
          <ac:chgData name="Mik Carbajales-Dale" userId="a011b248-97cb-4944-9c4a-5c77eb4c12b8" providerId="ADAL" clId="{AD2957CC-1D99-054C-8204-AF6A6D79DBFB}" dt="2023-09-11T20:48:21.386" v="1726" actId="478"/>
          <ac:picMkLst>
            <pc:docMk/>
            <pc:sldMk cId="3607041446" sldId="283"/>
            <ac:picMk id="11" creationId="{024AC552-8726-78FC-9C0D-6EB54C23B01A}"/>
          </ac:picMkLst>
        </pc:picChg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1825551364" sldId="284"/>
        </pc:sldMkLst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1825551364" sldId="284"/>
            <ac:spMk id="3" creationId="{06EBA4B4-B386-7EAE-BD7A-0942CDAB38D7}"/>
          </ac:spMkLst>
        </pc:spChg>
        <pc:spChg chg="del">
          <ac:chgData name="Mik Carbajales-Dale" userId="a011b248-97cb-4944-9c4a-5c77eb4c12b8" providerId="ADAL" clId="{AD2957CC-1D99-054C-8204-AF6A6D79DBFB}" dt="2023-09-11T20:54:22.094" v="1898" actId="478"/>
          <ac:spMkLst>
            <pc:docMk/>
            <pc:sldMk cId="1825551364" sldId="284"/>
            <ac:spMk id="4" creationId="{96781E3F-39A1-D4BB-9CF4-82BF1E7AFC7E}"/>
          </ac:spMkLst>
        </pc:spChg>
        <pc:spChg chg="add mod">
          <ac:chgData name="Mik Carbajales-Dale" userId="a011b248-97cb-4944-9c4a-5c77eb4c12b8" providerId="ADAL" clId="{AD2957CC-1D99-054C-8204-AF6A6D79DBFB}" dt="2023-09-11T21:07:07.475" v="2333" actId="20577"/>
          <ac:spMkLst>
            <pc:docMk/>
            <pc:sldMk cId="1825551364" sldId="284"/>
            <ac:spMk id="18" creationId="{A4983A8D-8563-C358-7FF4-88E5FB363725}"/>
          </ac:spMkLst>
        </pc:spChg>
        <pc:picChg chg="del">
          <ac:chgData name="Mik Carbajales-Dale" userId="a011b248-97cb-4944-9c4a-5c77eb4c12b8" providerId="ADAL" clId="{AD2957CC-1D99-054C-8204-AF6A6D79DBFB}" dt="2023-09-11T20:53:40.346" v="1888" actId="478"/>
          <ac:picMkLst>
            <pc:docMk/>
            <pc:sldMk cId="1825551364" sldId="284"/>
            <ac:picMk id="3" creationId="{4F05FA2B-1881-212F-32EB-71E01E04050E}"/>
          </ac:picMkLst>
        </pc:picChg>
        <pc:picChg chg="add mod modCrop">
          <ac:chgData name="Mik Carbajales-Dale" userId="a011b248-97cb-4944-9c4a-5c77eb4c12b8" providerId="ADAL" clId="{AD2957CC-1D99-054C-8204-AF6A6D79DBFB}" dt="2023-09-11T20:55:03.534" v="1912" actId="1076"/>
          <ac:picMkLst>
            <pc:docMk/>
            <pc:sldMk cId="1825551364" sldId="284"/>
            <ac:picMk id="5" creationId="{5BE0194B-DBDA-CA06-F0A5-E5E84E6217BE}"/>
          </ac:picMkLst>
        </pc:picChg>
        <pc:picChg chg="add del mod">
          <ac:chgData name="Mik Carbajales-Dale" userId="a011b248-97cb-4944-9c4a-5c77eb4c12b8" providerId="ADAL" clId="{AD2957CC-1D99-054C-8204-AF6A6D79DBFB}" dt="2023-09-11T20:54:35.780" v="1901" actId="478"/>
          <ac:picMkLst>
            <pc:docMk/>
            <pc:sldMk cId="1825551364" sldId="284"/>
            <ac:picMk id="6" creationId="{7998057F-32A7-3DEE-750E-FDA4D4CCC80C}"/>
          </ac:picMkLst>
        </pc:picChg>
        <pc:picChg chg="add mod modCrop">
          <ac:chgData name="Mik Carbajales-Dale" userId="a011b248-97cb-4944-9c4a-5c77eb4c12b8" providerId="ADAL" clId="{AD2957CC-1D99-054C-8204-AF6A6D79DBFB}" dt="2023-09-11T21:03:17.900" v="2025" actId="1037"/>
          <ac:picMkLst>
            <pc:docMk/>
            <pc:sldMk cId="1825551364" sldId="284"/>
            <ac:picMk id="7" creationId="{99E74632-FBAD-7BE8-EC30-470FFF022D23}"/>
          </ac:picMkLst>
        </pc:picChg>
        <pc:picChg chg="add mod modCrop">
          <ac:chgData name="Mik Carbajales-Dale" userId="a011b248-97cb-4944-9c4a-5c77eb4c12b8" providerId="ADAL" clId="{AD2957CC-1D99-054C-8204-AF6A6D79DBFB}" dt="2023-09-11T21:03:17.900" v="2025" actId="1037"/>
          <ac:picMkLst>
            <pc:docMk/>
            <pc:sldMk cId="1825551364" sldId="284"/>
            <ac:picMk id="8" creationId="{AC9BD36E-AE70-9421-F6B0-DC228DD54182}"/>
          </ac:picMkLst>
        </pc:picChg>
        <pc:picChg chg="add mod modCrop">
          <ac:chgData name="Mik Carbajales-Dale" userId="a011b248-97cb-4944-9c4a-5c77eb4c12b8" providerId="ADAL" clId="{AD2957CC-1D99-054C-8204-AF6A6D79DBFB}" dt="2023-09-11T21:03:17.900" v="2025" actId="1037"/>
          <ac:picMkLst>
            <pc:docMk/>
            <pc:sldMk cId="1825551364" sldId="284"/>
            <ac:picMk id="9" creationId="{7E39D745-7685-78AC-585C-390B9882A524}"/>
          </ac:picMkLst>
        </pc:picChg>
        <pc:picChg chg="add del mod">
          <ac:chgData name="Mik Carbajales-Dale" userId="a011b248-97cb-4944-9c4a-5c77eb4c12b8" providerId="ADAL" clId="{AD2957CC-1D99-054C-8204-AF6A6D79DBFB}" dt="2023-09-11T20:57:02.586" v="1951" actId="478"/>
          <ac:picMkLst>
            <pc:docMk/>
            <pc:sldMk cId="1825551364" sldId="284"/>
            <ac:picMk id="10" creationId="{BEEC96AB-4DE8-4628-DEDB-B4CC1D4E4EA1}"/>
          </ac:picMkLst>
        </pc:picChg>
        <pc:picChg chg="add mod modCrop">
          <ac:chgData name="Mik Carbajales-Dale" userId="a011b248-97cb-4944-9c4a-5c77eb4c12b8" providerId="ADAL" clId="{AD2957CC-1D99-054C-8204-AF6A6D79DBFB}" dt="2023-09-11T21:01:53.629" v="1980" actId="208"/>
          <ac:picMkLst>
            <pc:docMk/>
            <pc:sldMk cId="1825551364" sldId="284"/>
            <ac:picMk id="11" creationId="{9EAB4205-BB70-6991-EF41-C8FF5B2AFB16}"/>
          </ac:picMkLst>
        </pc:picChg>
        <pc:cxnChg chg="add mod">
          <ac:chgData name="Mik Carbajales-Dale" userId="a011b248-97cb-4944-9c4a-5c77eb4c12b8" providerId="ADAL" clId="{AD2957CC-1D99-054C-8204-AF6A6D79DBFB}" dt="2023-09-11T21:02:32.003" v="1985" actId="14100"/>
          <ac:cxnSpMkLst>
            <pc:docMk/>
            <pc:sldMk cId="1825551364" sldId="284"/>
            <ac:cxnSpMk id="13" creationId="{E351BD17-0D95-FDA2-35FD-EE271B42EE9A}"/>
          </ac:cxnSpMkLst>
        </pc:cxnChg>
        <pc:cxnChg chg="add mod">
          <ac:chgData name="Mik Carbajales-Dale" userId="a011b248-97cb-4944-9c4a-5c77eb4c12b8" providerId="ADAL" clId="{AD2957CC-1D99-054C-8204-AF6A6D79DBFB}" dt="2023-09-11T21:02:45.684" v="1988" actId="14100"/>
          <ac:cxnSpMkLst>
            <pc:docMk/>
            <pc:sldMk cId="1825551364" sldId="284"/>
            <ac:cxnSpMk id="15" creationId="{3FD63F8F-4A50-F9D5-EC52-40C5D793302D}"/>
          </ac:cxnSpMkLst>
        </pc:cxnChg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3802771379" sldId="285"/>
        </pc:sldMkLst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3802771379" sldId="285"/>
            <ac:spMk id="5" creationId="{2C186A02-B4F3-08F6-F16A-0392E92CF031}"/>
          </ac:spMkLst>
        </pc:spChg>
        <pc:spChg chg="mod">
          <ac:chgData name="Mik Carbajales-Dale" userId="a011b248-97cb-4944-9c4a-5c77eb4c12b8" providerId="ADAL" clId="{AD2957CC-1D99-054C-8204-AF6A6D79DBFB}" dt="2023-09-11T21:15:43.035" v="2707" actId="20577"/>
          <ac:spMkLst>
            <pc:docMk/>
            <pc:sldMk cId="3802771379" sldId="285"/>
            <ac:spMk id="18" creationId="{A4983A8D-8563-C358-7FF4-88E5FB363725}"/>
          </ac:spMkLst>
        </pc:spChg>
        <pc:picChg chg="add mod modCrop">
          <ac:chgData name="Mik Carbajales-Dale" userId="a011b248-97cb-4944-9c4a-5c77eb4c12b8" providerId="ADAL" clId="{AD2957CC-1D99-054C-8204-AF6A6D79DBFB}" dt="2023-09-11T21:10:45.972" v="2368" actId="14100"/>
          <ac:picMkLst>
            <pc:docMk/>
            <pc:sldMk cId="3802771379" sldId="285"/>
            <ac:picMk id="3" creationId="{17FDCB40-7B07-5528-F39C-CACCDC58B300}"/>
          </ac:picMkLst>
        </pc:picChg>
        <pc:picChg chg="add mod modCrop">
          <ac:chgData name="Mik Carbajales-Dale" userId="a011b248-97cb-4944-9c4a-5c77eb4c12b8" providerId="ADAL" clId="{AD2957CC-1D99-054C-8204-AF6A6D79DBFB}" dt="2023-09-11T21:13:13.227" v="2575" actId="1037"/>
          <ac:picMkLst>
            <pc:docMk/>
            <pc:sldMk cId="3802771379" sldId="285"/>
            <ac:picMk id="4" creationId="{010DED64-68E1-1DA0-E0FA-3D9EFFA90542}"/>
          </ac:picMkLst>
        </pc:picChg>
        <pc:picChg chg="del">
          <ac:chgData name="Mik Carbajales-Dale" userId="a011b248-97cb-4944-9c4a-5c77eb4c12b8" providerId="ADAL" clId="{AD2957CC-1D99-054C-8204-AF6A6D79DBFB}" dt="2023-09-11T21:07:33.988" v="2335" actId="478"/>
          <ac:picMkLst>
            <pc:docMk/>
            <pc:sldMk cId="3802771379" sldId="285"/>
            <ac:picMk id="5" creationId="{5BE0194B-DBDA-CA06-F0A5-E5E84E6217BE}"/>
          </ac:picMkLst>
        </pc:picChg>
        <pc:picChg chg="add mod modCrop">
          <ac:chgData name="Mik Carbajales-Dale" userId="a011b248-97cb-4944-9c4a-5c77eb4c12b8" providerId="ADAL" clId="{AD2957CC-1D99-054C-8204-AF6A6D79DBFB}" dt="2023-09-11T21:13:13.227" v="2575" actId="1037"/>
          <ac:picMkLst>
            <pc:docMk/>
            <pc:sldMk cId="3802771379" sldId="285"/>
            <ac:picMk id="6" creationId="{B5C12064-075D-7D42-778F-C67937ECE383}"/>
          </ac:picMkLst>
        </pc:picChg>
        <pc:picChg chg="del">
          <ac:chgData name="Mik Carbajales-Dale" userId="a011b248-97cb-4944-9c4a-5c77eb4c12b8" providerId="ADAL" clId="{AD2957CC-1D99-054C-8204-AF6A6D79DBFB}" dt="2023-09-11T21:07:33.988" v="2335" actId="478"/>
          <ac:picMkLst>
            <pc:docMk/>
            <pc:sldMk cId="3802771379" sldId="285"/>
            <ac:picMk id="7" creationId="{99E74632-FBAD-7BE8-EC30-470FFF022D23}"/>
          </ac:picMkLst>
        </pc:picChg>
        <pc:picChg chg="del">
          <ac:chgData name="Mik Carbajales-Dale" userId="a011b248-97cb-4944-9c4a-5c77eb4c12b8" providerId="ADAL" clId="{AD2957CC-1D99-054C-8204-AF6A6D79DBFB}" dt="2023-09-11T21:07:33.988" v="2335" actId="478"/>
          <ac:picMkLst>
            <pc:docMk/>
            <pc:sldMk cId="3802771379" sldId="285"/>
            <ac:picMk id="8" creationId="{AC9BD36E-AE70-9421-F6B0-DC228DD54182}"/>
          </ac:picMkLst>
        </pc:picChg>
        <pc:picChg chg="del">
          <ac:chgData name="Mik Carbajales-Dale" userId="a011b248-97cb-4944-9c4a-5c77eb4c12b8" providerId="ADAL" clId="{AD2957CC-1D99-054C-8204-AF6A6D79DBFB}" dt="2023-09-11T21:07:33.988" v="2335" actId="478"/>
          <ac:picMkLst>
            <pc:docMk/>
            <pc:sldMk cId="3802771379" sldId="285"/>
            <ac:picMk id="9" creationId="{7E39D745-7685-78AC-585C-390B9882A524}"/>
          </ac:picMkLst>
        </pc:picChg>
        <pc:picChg chg="add mod modCrop">
          <ac:chgData name="Mik Carbajales-Dale" userId="a011b248-97cb-4944-9c4a-5c77eb4c12b8" providerId="ADAL" clId="{AD2957CC-1D99-054C-8204-AF6A6D79DBFB}" dt="2023-09-11T21:13:13.227" v="2575" actId="1037"/>
          <ac:picMkLst>
            <pc:docMk/>
            <pc:sldMk cId="3802771379" sldId="285"/>
            <ac:picMk id="10" creationId="{3F17AF2E-5D30-5D12-37F2-AED0943263D8}"/>
          </ac:picMkLst>
        </pc:picChg>
        <pc:picChg chg="del">
          <ac:chgData name="Mik Carbajales-Dale" userId="a011b248-97cb-4944-9c4a-5c77eb4c12b8" providerId="ADAL" clId="{AD2957CC-1D99-054C-8204-AF6A6D79DBFB}" dt="2023-09-11T21:07:33.988" v="2335" actId="478"/>
          <ac:picMkLst>
            <pc:docMk/>
            <pc:sldMk cId="3802771379" sldId="285"/>
            <ac:picMk id="11" creationId="{9EAB4205-BB70-6991-EF41-C8FF5B2AFB16}"/>
          </ac:picMkLst>
        </pc:picChg>
        <pc:cxnChg chg="del">
          <ac:chgData name="Mik Carbajales-Dale" userId="a011b248-97cb-4944-9c4a-5c77eb4c12b8" providerId="ADAL" clId="{AD2957CC-1D99-054C-8204-AF6A6D79DBFB}" dt="2023-09-11T21:07:33.988" v="2335" actId="478"/>
          <ac:cxnSpMkLst>
            <pc:docMk/>
            <pc:sldMk cId="3802771379" sldId="285"/>
            <ac:cxnSpMk id="13" creationId="{E351BD17-0D95-FDA2-35FD-EE271B42EE9A}"/>
          </ac:cxnSpMkLst>
        </pc:cxnChg>
        <pc:cxnChg chg="del">
          <ac:chgData name="Mik Carbajales-Dale" userId="a011b248-97cb-4944-9c4a-5c77eb4c12b8" providerId="ADAL" clId="{AD2957CC-1D99-054C-8204-AF6A6D79DBFB}" dt="2023-09-11T21:07:33.988" v="2335" actId="478"/>
          <ac:cxnSpMkLst>
            <pc:docMk/>
            <pc:sldMk cId="3802771379" sldId="285"/>
            <ac:cxnSpMk id="15" creationId="{3FD63F8F-4A50-F9D5-EC52-40C5D793302D}"/>
          </ac:cxnSpMkLst>
        </pc:cxnChg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3869897023" sldId="286"/>
        </pc:sldMkLst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3869897023" sldId="286"/>
            <ac:spMk id="3" creationId="{9FB89553-12B7-E1D4-51A9-7857D39FD45C}"/>
          </ac:spMkLst>
        </pc:spChg>
        <pc:spChg chg="mod">
          <ac:chgData name="Mik Carbajales-Dale" userId="a011b248-97cb-4944-9c4a-5c77eb4c12b8" providerId="ADAL" clId="{AD2957CC-1D99-054C-8204-AF6A6D79DBFB}" dt="2023-09-11T21:21:00.226" v="2843" actId="403"/>
          <ac:spMkLst>
            <pc:docMk/>
            <pc:sldMk cId="3869897023" sldId="286"/>
            <ac:spMk id="18" creationId="{A4983A8D-8563-C358-7FF4-88E5FB363725}"/>
          </ac:spMkLst>
        </pc:spChg>
        <pc:picChg chg="del">
          <ac:chgData name="Mik Carbajales-Dale" userId="a011b248-97cb-4944-9c4a-5c77eb4c12b8" providerId="ADAL" clId="{AD2957CC-1D99-054C-8204-AF6A6D79DBFB}" dt="2023-09-11T21:17:32.541" v="2740" actId="478"/>
          <ac:picMkLst>
            <pc:docMk/>
            <pc:sldMk cId="3869897023" sldId="286"/>
            <ac:picMk id="3" creationId="{17FDCB40-7B07-5528-F39C-CACCDC58B300}"/>
          </ac:picMkLst>
        </pc:picChg>
        <pc:picChg chg="del">
          <ac:chgData name="Mik Carbajales-Dale" userId="a011b248-97cb-4944-9c4a-5c77eb4c12b8" providerId="ADAL" clId="{AD2957CC-1D99-054C-8204-AF6A6D79DBFB}" dt="2023-09-11T21:18:19.486" v="2750" actId="478"/>
          <ac:picMkLst>
            <pc:docMk/>
            <pc:sldMk cId="3869897023" sldId="286"/>
            <ac:picMk id="4" creationId="{010DED64-68E1-1DA0-E0FA-3D9EFFA90542}"/>
          </ac:picMkLst>
        </pc:picChg>
        <pc:picChg chg="add mod modCrop">
          <ac:chgData name="Mik Carbajales-Dale" userId="a011b248-97cb-4944-9c4a-5c77eb4c12b8" providerId="ADAL" clId="{AD2957CC-1D99-054C-8204-AF6A6D79DBFB}" dt="2023-09-11T21:17:30.801" v="2739" actId="167"/>
          <ac:picMkLst>
            <pc:docMk/>
            <pc:sldMk cId="3869897023" sldId="286"/>
            <ac:picMk id="5" creationId="{D2AE131F-331D-C50E-22E7-72A8DD0638AD}"/>
          </ac:picMkLst>
        </pc:picChg>
        <pc:picChg chg="del">
          <ac:chgData name="Mik Carbajales-Dale" userId="a011b248-97cb-4944-9c4a-5c77eb4c12b8" providerId="ADAL" clId="{AD2957CC-1D99-054C-8204-AF6A6D79DBFB}" dt="2023-09-11T21:19:57.026" v="2775" actId="478"/>
          <ac:picMkLst>
            <pc:docMk/>
            <pc:sldMk cId="3869897023" sldId="286"/>
            <ac:picMk id="6" creationId="{B5C12064-075D-7D42-778F-C67937ECE383}"/>
          </ac:picMkLst>
        </pc:picChg>
        <pc:picChg chg="add mod modCrop">
          <ac:chgData name="Mik Carbajales-Dale" userId="a011b248-97cb-4944-9c4a-5c77eb4c12b8" providerId="ADAL" clId="{AD2957CC-1D99-054C-8204-AF6A6D79DBFB}" dt="2023-09-11T21:20:15.074" v="2779" actId="1076"/>
          <ac:picMkLst>
            <pc:docMk/>
            <pc:sldMk cId="3869897023" sldId="286"/>
            <ac:picMk id="7" creationId="{4924EF86-0C22-8462-FAB1-61F01ADD2D1F}"/>
          </ac:picMkLst>
        </pc:picChg>
        <pc:picChg chg="add mod modCrop">
          <ac:chgData name="Mik Carbajales-Dale" userId="a011b248-97cb-4944-9c4a-5c77eb4c12b8" providerId="ADAL" clId="{AD2957CC-1D99-054C-8204-AF6A6D79DBFB}" dt="2023-09-11T21:20:06.192" v="2777" actId="1076"/>
          <ac:picMkLst>
            <pc:docMk/>
            <pc:sldMk cId="3869897023" sldId="286"/>
            <ac:picMk id="8" creationId="{94032F0E-9C92-9F6B-381B-0346806AB3C0}"/>
          </ac:picMkLst>
        </pc:picChg>
        <pc:picChg chg="add mod modCrop">
          <ac:chgData name="Mik Carbajales-Dale" userId="a011b248-97cb-4944-9c4a-5c77eb4c12b8" providerId="ADAL" clId="{AD2957CC-1D99-054C-8204-AF6A6D79DBFB}" dt="2023-09-11T21:20:11.124" v="2778" actId="1076"/>
          <ac:picMkLst>
            <pc:docMk/>
            <pc:sldMk cId="3869897023" sldId="286"/>
            <ac:picMk id="9" creationId="{78A7DF24-6756-36F2-F42E-4E09CABD848E}"/>
          </ac:picMkLst>
        </pc:picChg>
        <pc:picChg chg="del">
          <ac:chgData name="Mik Carbajales-Dale" userId="a011b248-97cb-4944-9c4a-5c77eb4c12b8" providerId="ADAL" clId="{AD2957CC-1D99-054C-8204-AF6A6D79DBFB}" dt="2023-09-11T21:19:13.687" v="2765" actId="478"/>
          <ac:picMkLst>
            <pc:docMk/>
            <pc:sldMk cId="3869897023" sldId="286"/>
            <ac:picMk id="10" creationId="{3F17AF2E-5D30-5D12-37F2-AED0943263D8}"/>
          </ac:picMkLst>
        </pc:picChg>
      </pc:sldChg>
      <pc:sldChg chg="add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1108940541" sldId="287"/>
        </pc:sldMkLst>
        <pc:spChg chg="mod">
          <ac:chgData name="Mik Carbajales-Dale" userId="a011b248-97cb-4944-9c4a-5c77eb4c12b8" providerId="ADAL" clId="{AD2957CC-1D99-054C-8204-AF6A6D79DBFB}" dt="2023-09-12T15:32:41.609" v="3741" actId="20577"/>
          <ac:spMkLst>
            <pc:docMk/>
            <pc:sldMk cId="1108940541" sldId="287"/>
            <ac:spMk id="2" creationId="{98AD30D3-C205-EE2D-C194-D113FA4F61E9}"/>
          </ac:spMkLst>
        </pc:spChg>
        <pc:spChg chg="add mod">
          <ac:chgData name="Mik Carbajales-Dale" userId="a011b248-97cb-4944-9c4a-5c77eb4c12b8" providerId="ADAL" clId="{AD2957CC-1D99-054C-8204-AF6A6D79DBFB}" dt="2023-09-12T16:51:42.963" v="3795" actId="1076"/>
          <ac:spMkLst>
            <pc:docMk/>
            <pc:sldMk cId="1108940541" sldId="287"/>
            <ac:spMk id="3" creationId="{EE832DD1-B0FE-A87A-6A00-76729571B2F4}"/>
          </ac:spMkLst>
        </pc:spChg>
        <pc:spChg chg="mod">
          <ac:chgData name="Mik Carbajales-Dale" userId="a011b248-97cb-4944-9c4a-5c77eb4c12b8" providerId="ADAL" clId="{AD2957CC-1D99-054C-8204-AF6A6D79DBFB}" dt="2023-09-12T16:52:26.949" v="3828" actId="14100"/>
          <ac:spMkLst>
            <pc:docMk/>
            <pc:sldMk cId="1108940541" sldId="287"/>
            <ac:spMk id="6" creationId="{7D09CF90-3258-677F-CAF6-41D13642665C}"/>
          </ac:spMkLst>
        </pc:spChg>
        <pc:spChg chg="mod">
          <ac:chgData name="Mik Carbajales-Dale" userId="a011b248-97cb-4944-9c4a-5c77eb4c12b8" providerId="ADAL" clId="{AD2957CC-1D99-054C-8204-AF6A6D79DBFB}" dt="2023-09-12T16:52:55.125" v="3860" actId="14100"/>
          <ac:spMkLst>
            <pc:docMk/>
            <pc:sldMk cId="1108940541" sldId="287"/>
            <ac:spMk id="7" creationId="{A9B418F5-D455-8DE4-F06F-D383ACC83623}"/>
          </ac:spMkLst>
        </pc:spChg>
        <pc:spChg chg="mod">
          <ac:chgData name="Mik Carbajales-Dale" userId="a011b248-97cb-4944-9c4a-5c77eb4c12b8" providerId="ADAL" clId="{AD2957CC-1D99-054C-8204-AF6A6D79DBFB}" dt="2023-09-12T16:52:06.526" v="3796"/>
          <ac:spMkLst>
            <pc:docMk/>
            <pc:sldMk cId="1108940541" sldId="287"/>
            <ac:spMk id="11" creationId="{EE0A885A-0BBF-EB30-EF2E-2DF7F13EBC62}"/>
          </ac:spMkLst>
        </pc:spChg>
        <pc:spChg chg="mod">
          <ac:chgData name="Mik Carbajales-Dale" userId="a011b248-97cb-4944-9c4a-5c77eb4c12b8" providerId="ADAL" clId="{AD2957CC-1D99-054C-8204-AF6A6D79DBFB}" dt="2023-09-12T16:52:06.526" v="3796"/>
          <ac:spMkLst>
            <pc:docMk/>
            <pc:sldMk cId="1108940541" sldId="287"/>
            <ac:spMk id="12" creationId="{62032C93-5F91-E560-064E-8EEDA3A3269C}"/>
          </ac:spMkLst>
        </pc:spChg>
        <pc:spChg chg="mod">
          <ac:chgData name="Mik Carbajales-Dale" userId="a011b248-97cb-4944-9c4a-5c77eb4c12b8" providerId="ADAL" clId="{AD2957CC-1D99-054C-8204-AF6A6D79DBFB}" dt="2023-09-12T16:53:28.523" v="3876" actId="14100"/>
          <ac:spMkLst>
            <pc:docMk/>
            <pc:sldMk cId="1108940541" sldId="287"/>
            <ac:spMk id="13" creationId="{96637C07-53AA-B586-20A8-DACF335AB351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1108940541" sldId="287"/>
            <ac:spMk id="14" creationId="{4C3FE608-33A6-5083-831D-5E187AF86CB2}"/>
          </ac:spMkLst>
        </pc:spChg>
        <pc:grpChg chg="add mod">
          <ac:chgData name="Mik Carbajales-Dale" userId="a011b248-97cb-4944-9c4a-5c77eb4c12b8" providerId="ADAL" clId="{AD2957CC-1D99-054C-8204-AF6A6D79DBFB}" dt="2023-09-12T16:54:03.452" v="3882" actId="1036"/>
          <ac:grpSpMkLst>
            <pc:docMk/>
            <pc:sldMk cId="1108940541" sldId="287"/>
            <ac:grpSpMk id="4" creationId="{75511B43-A749-2B95-5A01-C6E960706815}"/>
          </ac:grpSpMkLst>
        </pc:grpChg>
        <pc:picChg chg="mod">
          <ac:chgData name="Mik Carbajales-Dale" userId="a011b248-97cb-4944-9c4a-5c77eb4c12b8" providerId="ADAL" clId="{AD2957CC-1D99-054C-8204-AF6A6D79DBFB}" dt="2023-09-12T16:51:25.723" v="3790" actId="1037"/>
          <ac:picMkLst>
            <pc:docMk/>
            <pc:sldMk cId="1108940541" sldId="287"/>
            <ac:picMk id="9" creationId="{ACCB67D4-0200-8FF9-1249-8A2679EF6645}"/>
          </ac:picMkLst>
        </pc:picChg>
        <pc:picChg chg="mod">
          <ac:chgData name="Mik Carbajales-Dale" userId="a011b248-97cb-4944-9c4a-5c77eb4c12b8" providerId="ADAL" clId="{AD2957CC-1D99-054C-8204-AF6A6D79DBFB}" dt="2023-09-12T16:51:22.200" v="3784" actId="1038"/>
          <ac:picMkLst>
            <pc:docMk/>
            <pc:sldMk cId="1108940541" sldId="287"/>
            <ac:picMk id="10" creationId="{55D2AD6B-EB6F-A284-F2C5-59B1C47C2493}"/>
          </ac:picMkLst>
        </pc:picChg>
      </pc:sldChg>
      <pc:sldChg chg="new del">
        <pc:chgData name="Mik Carbajales-Dale" userId="a011b248-97cb-4944-9c4a-5c77eb4c12b8" providerId="ADAL" clId="{AD2957CC-1D99-054C-8204-AF6A6D79DBFB}" dt="2023-09-12T15:04:53.698" v="3209" actId="680"/>
        <pc:sldMkLst>
          <pc:docMk/>
          <pc:sldMk cId="933785985" sldId="288"/>
        </pc:sldMkLst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2434737745" sldId="288"/>
        </pc:sldMkLst>
        <pc:spChg chg="mod">
          <ac:chgData name="Mik Carbajales-Dale" userId="a011b248-97cb-4944-9c4a-5c77eb4c12b8" providerId="ADAL" clId="{AD2957CC-1D99-054C-8204-AF6A6D79DBFB}" dt="2023-09-12T15:39:35.794" v="3773" actId="113"/>
          <ac:spMkLst>
            <pc:docMk/>
            <pc:sldMk cId="2434737745" sldId="288"/>
            <ac:spMk id="5" creationId="{487B7E24-45F8-E8AC-0281-EA179168FAB6}"/>
          </ac:spMkLst>
        </pc:spChg>
        <pc:spChg chg="mod">
          <ac:chgData name="Mik Carbajales-Dale" userId="a011b248-97cb-4944-9c4a-5c77eb4c12b8" providerId="ADAL" clId="{AD2957CC-1D99-054C-8204-AF6A6D79DBFB}" dt="2023-09-12T16:56:44.499" v="4001" actId="20577"/>
          <ac:spMkLst>
            <pc:docMk/>
            <pc:sldMk cId="2434737745" sldId="288"/>
            <ac:spMk id="11" creationId="{8E896A7C-2F2C-AD31-82B2-B939F2E338F3}"/>
          </ac:spMkLst>
        </pc:spChg>
        <pc:spChg chg="mod">
          <ac:chgData name="Mik Carbajales-Dale" userId="a011b248-97cb-4944-9c4a-5c77eb4c12b8" providerId="ADAL" clId="{AD2957CC-1D99-054C-8204-AF6A6D79DBFB}" dt="2023-09-12T16:57:00.882" v="4021" actId="20577"/>
          <ac:spMkLst>
            <pc:docMk/>
            <pc:sldMk cId="2434737745" sldId="288"/>
            <ac:spMk id="12" creationId="{DCC943C6-D524-7143-B70D-601E6F8180F2}"/>
          </ac:spMkLst>
        </pc:spChg>
        <pc:spChg chg="mod">
          <ac:chgData name="Mik Carbajales-Dale" userId="a011b248-97cb-4944-9c4a-5c77eb4c12b8" providerId="ADAL" clId="{AD2957CC-1D99-054C-8204-AF6A6D79DBFB}" dt="2023-09-12T16:56:31.491" v="3990"/>
          <ac:spMkLst>
            <pc:docMk/>
            <pc:sldMk cId="2434737745" sldId="288"/>
            <ac:spMk id="13" creationId="{3C72FCBA-1038-14F8-EC20-FA7AD37E1C10}"/>
          </ac:spMkLst>
        </pc:spChg>
        <pc:spChg chg="mod">
          <ac:chgData name="Mik Carbajales-Dale" userId="a011b248-97cb-4944-9c4a-5c77eb4c12b8" providerId="ADAL" clId="{AD2957CC-1D99-054C-8204-AF6A6D79DBFB}" dt="2023-09-12T16:56:31.491" v="3990"/>
          <ac:spMkLst>
            <pc:docMk/>
            <pc:sldMk cId="2434737745" sldId="288"/>
            <ac:spMk id="14" creationId="{925D8620-036B-2D17-D238-3AD05D624B39}"/>
          </ac:spMkLst>
        </pc:spChg>
        <pc:spChg chg="mod">
          <ac:chgData name="Mik Carbajales-Dale" userId="a011b248-97cb-4944-9c4a-5c77eb4c12b8" providerId="ADAL" clId="{AD2957CC-1D99-054C-8204-AF6A6D79DBFB}" dt="2023-09-12T16:57:17.061" v="4030" actId="20577"/>
          <ac:spMkLst>
            <pc:docMk/>
            <pc:sldMk cId="2434737745" sldId="288"/>
            <ac:spMk id="15" creationId="{0AB04F8D-15D4-ACFB-64EE-2D2C99D46040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2434737745" sldId="288"/>
            <ac:spMk id="16" creationId="{4A8D90DA-AF9E-9055-99B8-421A8505679B}"/>
          </ac:spMkLst>
        </pc:spChg>
        <pc:grpChg chg="add mod">
          <ac:chgData name="Mik Carbajales-Dale" userId="a011b248-97cb-4944-9c4a-5c77eb4c12b8" providerId="ADAL" clId="{AD2957CC-1D99-054C-8204-AF6A6D79DBFB}" dt="2023-09-12T16:57:32.967" v="4065" actId="1038"/>
          <ac:grpSpMkLst>
            <pc:docMk/>
            <pc:sldMk cId="2434737745" sldId="288"/>
            <ac:grpSpMk id="10" creationId="{A877FE3B-F993-4927-8DB8-63F9CB29FC71}"/>
          </ac:grpSpMkLst>
        </pc:grpChg>
        <pc:picChg chg="del">
          <ac:chgData name="Mik Carbajales-Dale" userId="a011b248-97cb-4944-9c4a-5c77eb4c12b8" providerId="ADAL" clId="{AD2957CC-1D99-054C-8204-AF6A6D79DBFB}" dt="2023-09-12T15:37:48.835" v="3754" actId="478"/>
          <ac:picMkLst>
            <pc:docMk/>
            <pc:sldMk cId="2434737745" sldId="288"/>
            <ac:picMk id="3" creationId="{079E56EF-18A4-D593-CDC6-60F7DB10275D}"/>
          </ac:picMkLst>
        </pc:picChg>
        <pc:picChg chg="del">
          <ac:chgData name="Mik Carbajales-Dale" userId="a011b248-97cb-4944-9c4a-5c77eb4c12b8" providerId="ADAL" clId="{AD2957CC-1D99-054C-8204-AF6A6D79DBFB}" dt="2023-09-12T15:37:48.835" v="3754" actId="478"/>
          <ac:picMkLst>
            <pc:docMk/>
            <pc:sldMk cId="2434737745" sldId="288"/>
            <ac:picMk id="4" creationId="{90EF93ED-1EBD-0250-8A44-20875B11700C}"/>
          </ac:picMkLst>
        </pc:picChg>
        <pc:picChg chg="del">
          <ac:chgData name="Mik Carbajales-Dale" userId="a011b248-97cb-4944-9c4a-5c77eb4c12b8" providerId="ADAL" clId="{AD2957CC-1D99-054C-8204-AF6A6D79DBFB}" dt="2023-09-12T15:37:48.835" v="3754" actId="478"/>
          <ac:picMkLst>
            <pc:docMk/>
            <pc:sldMk cId="2434737745" sldId="288"/>
            <ac:picMk id="6" creationId="{D992061F-F642-E5BC-F5A5-3503C6F84590}"/>
          </ac:picMkLst>
        </pc:picChg>
        <pc:picChg chg="del">
          <ac:chgData name="Mik Carbajales-Dale" userId="a011b248-97cb-4944-9c4a-5c77eb4c12b8" providerId="ADAL" clId="{AD2957CC-1D99-054C-8204-AF6A6D79DBFB}" dt="2023-09-12T15:37:48.835" v="3754" actId="478"/>
          <ac:picMkLst>
            <pc:docMk/>
            <pc:sldMk cId="2434737745" sldId="288"/>
            <ac:picMk id="7" creationId="{463695D8-3E5C-EB89-226D-F75294799B95}"/>
          </ac:picMkLst>
        </pc:picChg>
        <pc:picChg chg="add mod">
          <ac:chgData name="Mik Carbajales-Dale" userId="a011b248-97cb-4944-9c4a-5c77eb4c12b8" providerId="ADAL" clId="{AD2957CC-1D99-054C-8204-AF6A6D79DBFB}" dt="2023-09-12T16:57:27.377" v="4048" actId="1038"/>
          <ac:picMkLst>
            <pc:docMk/>
            <pc:sldMk cId="2434737745" sldId="288"/>
            <ac:picMk id="9" creationId="{B9449995-BD45-70D9-1CD1-8DC4E7ECCA16}"/>
          </ac:picMkLst>
        </pc:picChg>
        <pc:picChg chg="del">
          <ac:chgData name="Mik Carbajales-Dale" userId="a011b248-97cb-4944-9c4a-5c77eb4c12b8" providerId="ADAL" clId="{AD2957CC-1D99-054C-8204-AF6A6D79DBFB}" dt="2023-09-12T15:37:48.835" v="3754" actId="478"/>
          <ac:picMkLst>
            <pc:docMk/>
            <pc:sldMk cId="2434737745" sldId="288"/>
            <ac:picMk id="2050" creationId="{4261A3BB-2630-8663-8131-1CF432B62930}"/>
          </ac:picMkLst>
        </pc:picChg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4227980450" sldId="289"/>
        </pc:sldMkLst>
        <pc:spChg chg="add mod">
          <ac:chgData name="Mik Carbajales-Dale" userId="a011b248-97cb-4944-9c4a-5c77eb4c12b8" providerId="ADAL" clId="{AD2957CC-1D99-054C-8204-AF6A6D79DBFB}" dt="2023-09-12T17:07:03.154" v="4456" actId="20577"/>
          <ac:spMkLst>
            <pc:docMk/>
            <pc:sldMk cId="4227980450" sldId="289"/>
            <ac:spMk id="3" creationId="{089B4EE4-4AE6-9C19-FBEC-F39B87CCD1CD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4227980450" sldId="289"/>
            <ac:spMk id="5" creationId="{054C57AA-9464-2584-7594-3766D4E702B4}"/>
          </ac:spMkLst>
        </pc:spChg>
        <pc:picChg chg="del">
          <ac:chgData name="Mik Carbajales-Dale" userId="a011b248-97cb-4944-9c4a-5c77eb4c12b8" providerId="ADAL" clId="{AD2957CC-1D99-054C-8204-AF6A6D79DBFB}" dt="2023-09-12T17:02:03.673" v="4084" actId="478"/>
          <ac:picMkLst>
            <pc:docMk/>
            <pc:sldMk cId="4227980450" sldId="289"/>
            <ac:picMk id="4" creationId="{28436B92-ED5F-23C9-FB7F-DDF4E4E6CE99}"/>
          </ac:picMkLst>
        </pc:picChg>
        <pc:picChg chg="mod">
          <ac:chgData name="Mik Carbajales-Dale" userId="a011b248-97cb-4944-9c4a-5c77eb4c12b8" providerId="ADAL" clId="{AD2957CC-1D99-054C-8204-AF6A6D79DBFB}" dt="2023-09-12T17:02:15.440" v="4090" actId="1076"/>
          <ac:picMkLst>
            <pc:docMk/>
            <pc:sldMk cId="4227980450" sldId="289"/>
            <ac:picMk id="9" creationId="{9CF1F12B-FAED-8A8D-24C2-C173497C0C05}"/>
          </ac:picMkLst>
        </pc:picChg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298773697" sldId="290"/>
        </pc:sldMkLst>
        <pc:spChg chg="add mod">
          <ac:chgData name="Mik Carbajales-Dale" userId="a011b248-97cb-4944-9c4a-5c77eb4c12b8" providerId="ADAL" clId="{AD2957CC-1D99-054C-8204-AF6A6D79DBFB}" dt="2023-09-12T17:11:20.165" v="4515" actId="20577"/>
          <ac:spMkLst>
            <pc:docMk/>
            <pc:sldMk cId="298773697" sldId="290"/>
            <ac:spMk id="3" creationId="{ECDA40C5-3D45-2F90-8FF9-DC4738CBA8A6}"/>
          </ac:spMkLst>
        </pc:spChg>
        <pc:spChg chg="del mod">
          <ac:chgData name="Mik Carbajales-Dale" userId="a011b248-97cb-4944-9c4a-5c77eb4c12b8" providerId="ADAL" clId="{AD2957CC-1D99-054C-8204-AF6A6D79DBFB}" dt="2023-09-12T17:11:25.293" v="4516" actId="478"/>
          <ac:spMkLst>
            <pc:docMk/>
            <pc:sldMk cId="298773697" sldId="290"/>
            <ac:spMk id="5" creationId="{2169E7D6-6E45-0B00-A33B-9A50B0580454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298773697" sldId="290"/>
            <ac:spMk id="6" creationId="{7035B9C3-E139-0CA7-B0A0-0258282F7BE4}"/>
          </ac:spMkLst>
        </pc:spChg>
        <pc:spChg chg="mod">
          <ac:chgData name="Mik Carbajales-Dale" userId="a011b248-97cb-4944-9c4a-5c77eb4c12b8" providerId="ADAL" clId="{AD2957CC-1D99-054C-8204-AF6A6D79DBFB}" dt="2023-09-12T17:12:10.920" v="4537" actId="404"/>
          <ac:spMkLst>
            <pc:docMk/>
            <pc:sldMk cId="298773697" sldId="290"/>
            <ac:spMk id="13" creationId="{C2D74C11-8EE7-5124-3066-E836E1771A01}"/>
          </ac:spMkLst>
        </pc:spChg>
        <pc:spChg chg="mod">
          <ac:chgData name="Mik Carbajales-Dale" userId="a011b248-97cb-4944-9c4a-5c77eb4c12b8" providerId="ADAL" clId="{AD2957CC-1D99-054C-8204-AF6A6D79DBFB}" dt="2023-09-12T17:12:10.920" v="4537" actId="404"/>
          <ac:spMkLst>
            <pc:docMk/>
            <pc:sldMk cId="298773697" sldId="290"/>
            <ac:spMk id="17" creationId="{FCD6D6ED-406A-7A4C-6703-57D1F103D6C4}"/>
          </ac:spMkLst>
        </pc:spChg>
        <pc:spChg chg="mod">
          <ac:chgData name="Mik Carbajales-Dale" userId="a011b248-97cb-4944-9c4a-5c77eb4c12b8" providerId="ADAL" clId="{AD2957CC-1D99-054C-8204-AF6A6D79DBFB}" dt="2023-09-12T17:12:10.920" v="4537" actId="404"/>
          <ac:spMkLst>
            <pc:docMk/>
            <pc:sldMk cId="298773697" sldId="290"/>
            <ac:spMk id="18" creationId="{5B067978-15C8-6BCA-2746-D41FE1D5209E}"/>
          </ac:spMkLst>
        </pc:spChg>
        <pc:spChg chg="mod">
          <ac:chgData name="Mik Carbajales-Dale" userId="a011b248-97cb-4944-9c4a-5c77eb4c12b8" providerId="ADAL" clId="{AD2957CC-1D99-054C-8204-AF6A6D79DBFB}" dt="2023-09-12T17:12:10.920" v="4537" actId="404"/>
          <ac:spMkLst>
            <pc:docMk/>
            <pc:sldMk cId="298773697" sldId="290"/>
            <ac:spMk id="19" creationId="{18916196-F9AB-0C04-EA6B-684944C4C7B9}"/>
          </ac:spMkLst>
        </pc:spChg>
        <pc:spChg chg="mod">
          <ac:chgData name="Mik Carbajales-Dale" userId="a011b248-97cb-4944-9c4a-5c77eb4c12b8" providerId="ADAL" clId="{AD2957CC-1D99-054C-8204-AF6A6D79DBFB}" dt="2023-09-12T17:12:10.920" v="4537" actId="404"/>
          <ac:spMkLst>
            <pc:docMk/>
            <pc:sldMk cId="298773697" sldId="290"/>
            <ac:spMk id="22" creationId="{0F032EBA-E429-A2D0-E277-C034122BAC19}"/>
          </ac:spMkLst>
        </pc:spChg>
        <pc:spChg chg="mod">
          <ac:chgData name="Mik Carbajales-Dale" userId="a011b248-97cb-4944-9c4a-5c77eb4c12b8" providerId="ADAL" clId="{AD2957CC-1D99-054C-8204-AF6A6D79DBFB}" dt="2023-09-12T17:12:10.920" v="4537" actId="404"/>
          <ac:spMkLst>
            <pc:docMk/>
            <pc:sldMk cId="298773697" sldId="290"/>
            <ac:spMk id="23" creationId="{25FAA61C-0E25-4509-2193-AFA112DF74C0}"/>
          </ac:spMkLst>
        </pc:spChg>
        <pc:spChg chg="mod">
          <ac:chgData name="Mik Carbajales-Dale" userId="a011b248-97cb-4944-9c4a-5c77eb4c12b8" providerId="ADAL" clId="{AD2957CC-1D99-054C-8204-AF6A6D79DBFB}" dt="2023-09-12T17:12:10.920" v="4537" actId="404"/>
          <ac:spMkLst>
            <pc:docMk/>
            <pc:sldMk cId="298773697" sldId="290"/>
            <ac:spMk id="24" creationId="{9FDA871B-BC03-05A7-A1EF-5D6291BC7FD5}"/>
          </ac:spMkLst>
        </pc:spChg>
        <pc:spChg chg="mod">
          <ac:chgData name="Mik Carbajales-Dale" userId="a011b248-97cb-4944-9c4a-5c77eb4c12b8" providerId="ADAL" clId="{AD2957CC-1D99-054C-8204-AF6A6D79DBFB}" dt="2023-09-12T17:12:10.920" v="4537" actId="404"/>
          <ac:spMkLst>
            <pc:docMk/>
            <pc:sldMk cId="298773697" sldId="290"/>
            <ac:spMk id="25" creationId="{E1E75BDF-C452-4C58-5FDA-238165D93ECE}"/>
          </ac:spMkLst>
        </pc:spChg>
        <pc:spChg chg="mod">
          <ac:chgData name="Mik Carbajales-Dale" userId="a011b248-97cb-4944-9c4a-5c77eb4c12b8" providerId="ADAL" clId="{AD2957CC-1D99-054C-8204-AF6A6D79DBFB}" dt="2023-09-12T17:12:10.920" v="4537" actId="404"/>
          <ac:spMkLst>
            <pc:docMk/>
            <pc:sldMk cId="298773697" sldId="290"/>
            <ac:spMk id="26" creationId="{DA66A65C-C157-E7D3-A88D-97A3325F504E}"/>
          </ac:spMkLst>
        </pc:spChg>
        <pc:spChg chg="mod">
          <ac:chgData name="Mik Carbajales-Dale" userId="a011b248-97cb-4944-9c4a-5c77eb4c12b8" providerId="ADAL" clId="{AD2957CC-1D99-054C-8204-AF6A6D79DBFB}" dt="2023-09-12T17:12:10.920" v="4537" actId="404"/>
          <ac:spMkLst>
            <pc:docMk/>
            <pc:sldMk cId="298773697" sldId="290"/>
            <ac:spMk id="27" creationId="{672269C1-7958-E5BC-49F6-01E84580E4FB}"/>
          </ac:spMkLst>
        </pc:spChg>
        <pc:spChg chg="mod">
          <ac:chgData name="Mik Carbajales-Dale" userId="a011b248-97cb-4944-9c4a-5c77eb4c12b8" providerId="ADAL" clId="{AD2957CC-1D99-054C-8204-AF6A6D79DBFB}" dt="2023-09-12T17:12:10.920" v="4537" actId="404"/>
          <ac:spMkLst>
            <pc:docMk/>
            <pc:sldMk cId="298773697" sldId="290"/>
            <ac:spMk id="28" creationId="{E93F42EB-B998-2DA5-CFA3-D310ED93D08E}"/>
          </ac:spMkLst>
        </pc:spChg>
        <pc:spChg chg="mod">
          <ac:chgData name="Mik Carbajales-Dale" userId="a011b248-97cb-4944-9c4a-5c77eb4c12b8" providerId="ADAL" clId="{AD2957CC-1D99-054C-8204-AF6A6D79DBFB}" dt="2023-09-12T17:12:10.920" v="4537" actId="404"/>
          <ac:spMkLst>
            <pc:docMk/>
            <pc:sldMk cId="298773697" sldId="290"/>
            <ac:spMk id="29" creationId="{3FC704A7-06A4-6D19-58D2-7C5E5C81E521}"/>
          </ac:spMkLst>
        </pc:spChg>
        <pc:spChg chg="mod">
          <ac:chgData name="Mik Carbajales-Dale" userId="a011b248-97cb-4944-9c4a-5c77eb4c12b8" providerId="ADAL" clId="{AD2957CC-1D99-054C-8204-AF6A6D79DBFB}" dt="2023-09-12T17:12:10.920" v="4537" actId="404"/>
          <ac:spMkLst>
            <pc:docMk/>
            <pc:sldMk cId="298773697" sldId="290"/>
            <ac:spMk id="31" creationId="{4CE72809-163E-0DFC-052E-B811C4EE8CC6}"/>
          </ac:spMkLst>
        </pc:spChg>
        <pc:spChg chg="mod">
          <ac:chgData name="Mik Carbajales-Dale" userId="a011b248-97cb-4944-9c4a-5c77eb4c12b8" providerId="ADAL" clId="{AD2957CC-1D99-054C-8204-AF6A6D79DBFB}" dt="2023-09-12T17:12:05.410" v="4536" actId="1076"/>
          <ac:spMkLst>
            <pc:docMk/>
            <pc:sldMk cId="298773697" sldId="290"/>
            <ac:spMk id="32" creationId="{4A3D8181-818D-4D56-91BF-0DD41CC96A4D}"/>
          </ac:spMkLst>
        </pc:spChg>
        <pc:spChg chg="del mod">
          <ac:chgData name="Mik Carbajales-Dale" userId="a011b248-97cb-4944-9c4a-5c77eb4c12b8" providerId="ADAL" clId="{AD2957CC-1D99-054C-8204-AF6A6D79DBFB}" dt="2023-09-12T17:08:08.532" v="4460" actId="478"/>
          <ac:spMkLst>
            <pc:docMk/>
            <pc:sldMk cId="298773697" sldId="290"/>
            <ac:spMk id="33" creationId="{78F6096D-692D-BDB2-E819-8D60094C1ADC}"/>
          </ac:spMkLst>
        </pc:spChg>
        <pc:spChg chg="del mod">
          <ac:chgData name="Mik Carbajales-Dale" userId="a011b248-97cb-4944-9c4a-5c77eb4c12b8" providerId="ADAL" clId="{AD2957CC-1D99-054C-8204-AF6A6D79DBFB}" dt="2023-09-12T17:08:08.532" v="4460" actId="478"/>
          <ac:spMkLst>
            <pc:docMk/>
            <pc:sldMk cId="298773697" sldId="290"/>
            <ac:spMk id="35" creationId="{58E33D0C-FB3D-1064-3D73-0D6281C3AD5E}"/>
          </ac:spMkLst>
        </pc:spChg>
        <pc:grpChg chg="add mod">
          <ac:chgData name="Mik Carbajales-Dale" userId="a011b248-97cb-4944-9c4a-5c77eb4c12b8" providerId="ADAL" clId="{AD2957CC-1D99-054C-8204-AF6A6D79DBFB}" dt="2023-09-12T17:27:20.331" v="4770" actId="1036"/>
          <ac:grpSpMkLst>
            <pc:docMk/>
            <pc:sldMk cId="298773697" sldId="290"/>
            <ac:grpSpMk id="2" creationId="{CF3DC191-EE08-7358-6E4C-201BA7C44BC6}"/>
          </ac:grpSpMkLst>
        </pc:grpChg>
        <pc:grpChg chg="mod">
          <ac:chgData name="Mik Carbajales-Dale" userId="a011b248-97cb-4944-9c4a-5c77eb4c12b8" providerId="ADAL" clId="{AD2957CC-1D99-054C-8204-AF6A6D79DBFB}" dt="2023-09-12T17:10:05.929" v="4463" actId="164"/>
          <ac:grpSpMkLst>
            <pc:docMk/>
            <pc:sldMk cId="298773697" sldId="290"/>
            <ac:grpSpMk id="30" creationId="{EBC2BC42-2745-3154-734A-629E9909A2CE}"/>
          </ac:grpSpMkLst>
        </pc:grpChg>
        <pc:picChg chg="add mod">
          <ac:chgData name="Mik Carbajales-Dale" userId="a011b248-97cb-4944-9c4a-5c77eb4c12b8" providerId="ADAL" clId="{AD2957CC-1D99-054C-8204-AF6A6D79DBFB}" dt="2023-09-12T17:27:44.422" v="4781" actId="1038"/>
          <ac:picMkLst>
            <pc:docMk/>
            <pc:sldMk cId="298773697" sldId="290"/>
            <ac:picMk id="4" creationId="{FA58AB5B-3B8E-CC74-0BA9-66741B080F54}"/>
          </ac:picMkLst>
        </pc:picChg>
        <pc:picChg chg="mod">
          <ac:chgData name="Mik Carbajales-Dale" userId="a011b248-97cb-4944-9c4a-5c77eb4c12b8" providerId="ADAL" clId="{AD2957CC-1D99-054C-8204-AF6A6D79DBFB}" dt="2023-09-12T17:11:59.859" v="4535" actId="14100"/>
          <ac:picMkLst>
            <pc:docMk/>
            <pc:sldMk cId="298773697" sldId="290"/>
            <ac:picMk id="10" creationId="{59608DAC-108E-B7DD-90EE-53B48FDD3656}"/>
          </ac:picMkLst>
        </pc:picChg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3554686948" sldId="291"/>
        </pc:sldMkLst>
        <pc:spChg chg="add mod">
          <ac:chgData name="Mik Carbajales-Dale" userId="a011b248-97cb-4944-9c4a-5c77eb4c12b8" providerId="ADAL" clId="{AD2957CC-1D99-054C-8204-AF6A6D79DBFB}" dt="2023-09-12T17:14:56.466" v="4584"/>
          <ac:spMkLst>
            <pc:docMk/>
            <pc:sldMk cId="3554686948" sldId="291"/>
            <ac:spMk id="2" creationId="{0DF786FD-ADCB-A9F4-5377-91400A7E0869}"/>
          </ac:spMkLst>
        </pc:spChg>
        <pc:spChg chg="del">
          <ac:chgData name="Mik Carbajales-Dale" userId="a011b248-97cb-4944-9c4a-5c77eb4c12b8" providerId="ADAL" clId="{AD2957CC-1D99-054C-8204-AF6A6D79DBFB}" dt="2023-09-12T17:15:01.153" v="4585" actId="478"/>
          <ac:spMkLst>
            <pc:docMk/>
            <pc:sldMk cId="3554686948" sldId="291"/>
            <ac:spMk id="6" creationId="{81D3039E-9F2C-E2A0-D01C-D419104DD062}"/>
          </ac:spMkLst>
        </pc:spChg>
        <pc:spChg chg="add mod">
          <ac:chgData name="Mik Carbajales-Dale" userId="a011b248-97cb-4944-9c4a-5c77eb4c12b8" providerId="ADAL" clId="{AD2957CC-1D99-054C-8204-AF6A6D79DBFB}" dt="2023-09-12T17:21:16.881" v="4712" actId="1076"/>
          <ac:spMkLst>
            <pc:docMk/>
            <pc:sldMk cId="3554686948" sldId="291"/>
            <ac:spMk id="7" creationId="{3A75413D-8E0F-535D-AFB1-135194F50889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3554686948" sldId="291"/>
            <ac:spMk id="8" creationId="{2CBF227E-9FFF-950A-3FC8-C20951FFCE81}"/>
          </ac:spMkLst>
        </pc:spChg>
        <pc:spChg chg="mod">
          <ac:chgData name="Mik Carbajales-Dale" userId="a011b248-97cb-4944-9c4a-5c77eb4c12b8" providerId="ADAL" clId="{AD2957CC-1D99-054C-8204-AF6A6D79DBFB}" dt="2023-09-12T17:20:09.553" v="4690" actId="20577"/>
          <ac:spMkLst>
            <pc:docMk/>
            <pc:sldMk cId="3554686948" sldId="291"/>
            <ac:spMk id="10" creationId="{9370595F-6ABA-6AE3-2E6B-9D21A06BA490}"/>
          </ac:spMkLst>
        </pc:spChg>
        <pc:spChg chg="mod">
          <ac:chgData name="Mik Carbajales-Dale" userId="a011b248-97cb-4944-9c4a-5c77eb4c12b8" providerId="ADAL" clId="{AD2957CC-1D99-054C-8204-AF6A6D79DBFB}" dt="2023-09-12T17:20:06.327" v="4689" actId="20577"/>
          <ac:spMkLst>
            <pc:docMk/>
            <pc:sldMk cId="3554686948" sldId="291"/>
            <ac:spMk id="11" creationId="{22269E16-273C-4DE2-4C02-8FB26F70B400}"/>
          </ac:spMkLst>
        </pc:spChg>
        <pc:spChg chg="mod">
          <ac:chgData name="Mik Carbajales-Dale" userId="a011b248-97cb-4944-9c4a-5c77eb4c12b8" providerId="ADAL" clId="{AD2957CC-1D99-054C-8204-AF6A6D79DBFB}" dt="2023-09-12T17:20:18.505" v="4691" actId="14100"/>
          <ac:spMkLst>
            <pc:docMk/>
            <pc:sldMk cId="3554686948" sldId="291"/>
            <ac:spMk id="12" creationId="{4BCE2D8E-A5F3-7CCD-49E9-6BF8FDA9E6C0}"/>
          </ac:spMkLst>
        </pc:spChg>
        <pc:spChg chg="mod">
          <ac:chgData name="Mik Carbajales-Dale" userId="a011b248-97cb-4944-9c4a-5c77eb4c12b8" providerId="ADAL" clId="{AD2957CC-1D99-054C-8204-AF6A6D79DBFB}" dt="2023-09-12T17:17:07.697" v="4635" actId="1076"/>
          <ac:spMkLst>
            <pc:docMk/>
            <pc:sldMk cId="3554686948" sldId="291"/>
            <ac:spMk id="13" creationId="{878E3028-D97E-E7AB-8F32-05D60FB42892}"/>
          </ac:spMkLst>
        </pc:spChg>
        <pc:spChg chg="mod">
          <ac:chgData name="Mik Carbajales-Dale" userId="a011b248-97cb-4944-9c4a-5c77eb4c12b8" providerId="ADAL" clId="{AD2957CC-1D99-054C-8204-AF6A6D79DBFB}" dt="2023-09-12T17:19:31.383" v="4684" actId="1076"/>
          <ac:spMkLst>
            <pc:docMk/>
            <pc:sldMk cId="3554686948" sldId="291"/>
            <ac:spMk id="20" creationId="{A2696BB5-7645-4BB3-308C-CD038C687551}"/>
          </ac:spMkLst>
        </pc:spChg>
        <pc:grpChg chg="add mod">
          <ac:chgData name="Mik Carbajales-Dale" userId="a011b248-97cb-4944-9c4a-5c77eb4c12b8" providerId="ADAL" clId="{AD2957CC-1D99-054C-8204-AF6A6D79DBFB}" dt="2023-09-12T17:20:58.194" v="4709" actId="1076"/>
          <ac:grpSpMkLst>
            <pc:docMk/>
            <pc:sldMk cId="3554686948" sldId="291"/>
            <ac:grpSpMk id="4" creationId="{5AB49F5D-C492-C45B-10B2-5480B78592AB}"/>
          </ac:grpSpMkLst>
        </pc:grpChg>
        <pc:grpChg chg="mod">
          <ac:chgData name="Mik Carbajales-Dale" userId="a011b248-97cb-4944-9c4a-5c77eb4c12b8" providerId="ADAL" clId="{AD2957CC-1D99-054C-8204-AF6A6D79DBFB}" dt="2023-09-12T17:20:06.327" v="4689" actId="20577"/>
          <ac:grpSpMkLst>
            <pc:docMk/>
            <pc:sldMk cId="3554686948" sldId="291"/>
            <ac:grpSpMk id="9" creationId="{68560630-D4AA-2002-6C45-4EA811DCD0AF}"/>
          </ac:grpSpMkLst>
        </pc:grpChg>
        <pc:picChg chg="add mod">
          <ac:chgData name="Mik Carbajales-Dale" userId="a011b248-97cb-4944-9c4a-5c77eb4c12b8" providerId="ADAL" clId="{AD2957CC-1D99-054C-8204-AF6A6D79DBFB}" dt="2023-09-12T17:14:56.466" v="4584"/>
          <ac:picMkLst>
            <pc:docMk/>
            <pc:sldMk cId="3554686948" sldId="291"/>
            <ac:picMk id="3" creationId="{F4EBD1F5-591A-9113-9D04-14240945629B}"/>
          </ac:picMkLst>
        </pc:picChg>
        <pc:picChg chg="mod">
          <ac:chgData name="Mik Carbajales-Dale" userId="a011b248-97cb-4944-9c4a-5c77eb4c12b8" providerId="ADAL" clId="{AD2957CC-1D99-054C-8204-AF6A6D79DBFB}" dt="2023-09-12T17:21:02.373" v="4710" actId="1076"/>
          <ac:picMkLst>
            <pc:docMk/>
            <pc:sldMk cId="3554686948" sldId="291"/>
            <ac:picMk id="5" creationId="{4750CD2B-CD3A-3987-2160-1D0FAE90D289}"/>
          </ac:picMkLst>
        </pc:picChg>
        <pc:picChg chg="mod">
          <ac:chgData name="Mik Carbajales-Dale" userId="a011b248-97cb-4944-9c4a-5c77eb4c12b8" providerId="ADAL" clId="{AD2957CC-1D99-054C-8204-AF6A6D79DBFB}" dt="2023-09-12T17:18:30.831" v="4673" actId="1076"/>
          <ac:picMkLst>
            <pc:docMk/>
            <pc:sldMk cId="3554686948" sldId="291"/>
            <ac:picMk id="15" creationId="{ED956472-06F6-E534-1D2F-EEA04BCBC99D}"/>
          </ac:picMkLst>
        </pc:picChg>
        <pc:picChg chg="mod">
          <ac:chgData name="Mik Carbajales-Dale" userId="a011b248-97cb-4944-9c4a-5c77eb4c12b8" providerId="ADAL" clId="{AD2957CC-1D99-054C-8204-AF6A6D79DBFB}" dt="2023-09-12T17:19:27.679" v="4683" actId="1076"/>
          <ac:picMkLst>
            <pc:docMk/>
            <pc:sldMk cId="3554686948" sldId="291"/>
            <ac:picMk id="19" creationId="{C5B57042-BA17-98FC-5757-CEBAA67ADF73}"/>
          </ac:picMkLst>
        </pc:picChg>
        <pc:picChg chg="mod">
          <ac:chgData name="Mik Carbajales-Dale" userId="a011b248-97cb-4944-9c4a-5c77eb4c12b8" providerId="ADAL" clId="{AD2957CC-1D99-054C-8204-AF6A6D79DBFB}" dt="2023-09-12T17:19:42.005" v="4685" actId="1076"/>
          <ac:picMkLst>
            <pc:docMk/>
            <pc:sldMk cId="3554686948" sldId="291"/>
            <ac:picMk id="21" creationId="{FE0CBD9C-28F4-9AB4-61E4-D0A8B29CD2F2}"/>
          </ac:picMkLst>
        </pc:picChg>
        <pc:cxnChg chg="mod">
          <ac:chgData name="Mik Carbajales-Dale" userId="a011b248-97cb-4944-9c4a-5c77eb4c12b8" providerId="ADAL" clId="{AD2957CC-1D99-054C-8204-AF6A6D79DBFB}" dt="2023-09-12T17:17:20.219" v="4640" actId="1036"/>
          <ac:cxnSpMkLst>
            <pc:docMk/>
            <pc:sldMk cId="3554686948" sldId="291"/>
            <ac:cxnSpMk id="17" creationId="{AF36989D-B9CD-F768-D3C4-04E4A68F1234}"/>
          </ac:cxnSpMkLst>
        </pc:cxnChg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84489558" sldId="292"/>
        </pc:sldMkLst>
        <pc:spChg chg="add mod">
          <ac:chgData name="Mik Carbajales-Dale" userId="a011b248-97cb-4944-9c4a-5c77eb4c12b8" providerId="ADAL" clId="{AD2957CC-1D99-054C-8204-AF6A6D79DBFB}" dt="2023-09-12T17:22:09.019" v="4713"/>
          <ac:spMkLst>
            <pc:docMk/>
            <pc:sldMk cId="84489558" sldId="292"/>
            <ac:spMk id="2" creationId="{504A70CA-1817-EFB7-9180-124198866619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84489558" sldId="292"/>
            <ac:spMk id="4" creationId="{FDA65BA7-1A44-D427-EEF0-DF9C1108099F}"/>
          </ac:spMkLst>
        </pc:spChg>
        <pc:spChg chg="del">
          <ac:chgData name="Mik Carbajales-Dale" userId="a011b248-97cb-4944-9c4a-5c77eb4c12b8" providerId="ADAL" clId="{AD2957CC-1D99-054C-8204-AF6A6D79DBFB}" dt="2023-09-12T17:22:20.874" v="4717" actId="478"/>
          <ac:spMkLst>
            <pc:docMk/>
            <pc:sldMk cId="84489558" sldId="292"/>
            <ac:spMk id="13" creationId="{629272C2-BB3F-C38A-6F4C-80166A055CF6}"/>
          </ac:spMkLst>
        </pc:spChg>
        <pc:spChg chg="del">
          <ac:chgData name="Mik Carbajales-Dale" userId="a011b248-97cb-4944-9c4a-5c77eb4c12b8" providerId="ADAL" clId="{AD2957CC-1D99-054C-8204-AF6A6D79DBFB}" dt="2023-09-12T17:22:20.874" v="4717" actId="478"/>
          <ac:spMkLst>
            <pc:docMk/>
            <pc:sldMk cId="84489558" sldId="292"/>
            <ac:spMk id="14" creationId="{69D38E08-173E-37F8-45FF-EF58E1212001}"/>
          </ac:spMkLst>
        </pc:spChg>
        <pc:spChg chg="mod">
          <ac:chgData name="Mik Carbajales-Dale" userId="a011b248-97cb-4944-9c4a-5c77eb4c12b8" providerId="ADAL" clId="{AD2957CC-1D99-054C-8204-AF6A6D79DBFB}" dt="2023-09-12T17:25:13.601" v="4756" actId="403"/>
          <ac:spMkLst>
            <pc:docMk/>
            <pc:sldMk cId="84489558" sldId="292"/>
            <ac:spMk id="18" creationId="{29833C0B-65C3-67F4-E556-34CA12983217}"/>
          </ac:spMkLst>
        </pc:spChg>
        <pc:picChg chg="add mod">
          <ac:chgData name="Mik Carbajales-Dale" userId="a011b248-97cb-4944-9c4a-5c77eb4c12b8" providerId="ADAL" clId="{AD2957CC-1D99-054C-8204-AF6A6D79DBFB}" dt="2023-09-12T17:22:09.019" v="4713"/>
          <ac:picMkLst>
            <pc:docMk/>
            <pc:sldMk cId="84489558" sldId="292"/>
            <ac:picMk id="3" creationId="{8633D619-ADB0-71B5-E517-48B67A96A328}"/>
          </ac:picMkLst>
        </pc:picChg>
        <pc:picChg chg="mod">
          <ac:chgData name="Mik Carbajales-Dale" userId="a011b248-97cb-4944-9c4a-5c77eb4c12b8" providerId="ADAL" clId="{AD2957CC-1D99-054C-8204-AF6A6D79DBFB}" dt="2023-09-12T17:22:16.241" v="4716" actId="1076"/>
          <ac:picMkLst>
            <pc:docMk/>
            <pc:sldMk cId="84489558" sldId="292"/>
            <ac:picMk id="7" creationId="{85313756-9A91-498F-40E8-262CC059678E}"/>
          </ac:picMkLst>
        </pc:picChg>
      </pc:sldChg>
      <pc:sldChg chg="add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270441234" sldId="293"/>
        </pc:sldMkLst>
        <pc:spChg chg="mod">
          <ac:chgData name="Mik Carbajales-Dale" userId="a011b248-97cb-4944-9c4a-5c77eb4c12b8" providerId="ADAL" clId="{AD2957CC-1D99-054C-8204-AF6A6D79DBFB}" dt="2023-09-12T17:13:36.275" v="4556" actId="20577"/>
          <ac:spMkLst>
            <pc:docMk/>
            <pc:sldMk cId="270441234" sldId="293"/>
            <ac:spMk id="2" creationId="{98AD30D3-C205-EE2D-C194-D113FA4F61E9}"/>
          </ac:spMkLst>
        </pc:spChg>
        <pc:spChg chg="add mod">
          <ac:chgData name="Mik Carbajales-Dale" userId="a011b248-97cb-4944-9c4a-5c77eb4c12b8" providerId="ADAL" clId="{AD2957CC-1D99-054C-8204-AF6A6D79DBFB}" dt="2023-09-12T17:14:28.579" v="4583" actId="692"/>
          <ac:spMkLst>
            <pc:docMk/>
            <pc:sldMk cId="270441234" sldId="293"/>
            <ac:spMk id="3" creationId="{AA060124-57FB-7908-535B-3CD14F708332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270441234" sldId="293"/>
            <ac:spMk id="5" creationId="{17F1E9E1-E84A-6F04-4D10-8812B5F554FC}"/>
          </ac:spMkLst>
        </pc:spChg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2223355013" sldId="294"/>
        </pc:sldMkLst>
        <pc:spChg chg="mod">
          <ac:chgData name="Mik Carbajales-Dale" userId="a011b248-97cb-4944-9c4a-5c77eb4c12b8" providerId="ADAL" clId="{AD2957CC-1D99-054C-8204-AF6A6D79DBFB}" dt="2023-09-12T17:34:58.443" v="5255" actId="5793"/>
          <ac:spMkLst>
            <pc:docMk/>
            <pc:sldMk cId="2223355013" sldId="294"/>
            <ac:spMk id="2" creationId="{98AD30D3-C205-EE2D-C194-D113FA4F61E9}"/>
          </ac:spMkLst>
        </pc:spChg>
        <pc:spChg chg="add mod">
          <ac:chgData name="Mik Carbajales-Dale" userId="a011b248-97cb-4944-9c4a-5c77eb4c12b8" providerId="ADAL" clId="{AD2957CC-1D99-054C-8204-AF6A6D79DBFB}" dt="2023-09-12T17:30:00.940" v="4869" actId="1037"/>
          <ac:spMkLst>
            <pc:docMk/>
            <pc:sldMk cId="2223355013" sldId="294"/>
            <ac:spMk id="4" creationId="{672BC439-1A98-884A-578F-1C3709C1DA52}"/>
          </ac:spMkLst>
        </pc:spChg>
        <pc:spChg chg="mod">
          <ac:chgData name="Mik Carbajales-Dale" userId="a011b248-97cb-4944-9c4a-5c77eb4c12b8" providerId="ADAL" clId="{AD2957CC-1D99-054C-8204-AF6A6D79DBFB}" dt="2023-09-12T17:34:24.082" v="5247" actId="403"/>
          <ac:spMkLst>
            <pc:docMk/>
            <pc:sldMk cId="2223355013" sldId="294"/>
            <ac:spMk id="5" creationId="{487B7E24-45F8-E8AC-0281-EA179168FAB6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2223355013" sldId="294"/>
            <ac:spMk id="6" creationId="{139BF492-8A1A-1AF1-7AD3-B728AD625089}"/>
          </ac:spMkLst>
        </pc:spChg>
        <pc:picChg chg="add mod modCrop">
          <ac:chgData name="Mik Carbajales-Dale" userId="a011b248-97cb-4944-9c4a-5c77eb4c12b8" providerId="ADAL" clId="{AD2957CC-1D99-054C-8204-AF6A6D79DBFB}" dt="2023-09-12T17:30:00.940" v="4869" actId="1037"/>
          <ac:picMkLst>
            <pc:docMk/>
            <pc:sldMk cId="2223355013" sldId="294"/>
            <ac:picMk id="3" creationId="{C3A853AE-0831-FAB9-E558-FC88D0770F77}"/>
          </ac:picMkLst>
        </pc:picChg>
        <pc:picChg chg="del">
          <ac:chgData name="Mik Carbajales-Dale" userId="a011b248-97cb-4944-9c4a-5c77eb4c12b8" providerId="ADAL" clId="{AD2957CC-1D99-054C-8204-AF6A6D79DBFB}" dt="2023-09-12T17:28:29.112" v="4810" actId="478"/>
          <ac:picMkLst>
            <pc:docMk/>
            <pc:sldMk cId="2223355013" sldId="294"/>
            <ac:picMk id="15" creationId="{E646898D-D9AE-E1FB-ED2C-88301DA65702}"/>
          </ac:picMkLst>
        </pc:picChg>
        <pc:picChg chg="mod">
          <ac:chgData name="Mik Carbajales-Dale" userId="a011b248-97cb-4944-9c4a-5c77eb4c12b8" providerId="ADAL" clId="{AD2957CC-1D99-054C-8204-AF6A6D79DBFB}" dt="2023-09-12T17:34:35.151" v="5248" actId="1076"/>
          <ac:picMkLst>
            <pc:docMk/>
            <pc:sldMk cId="2223355013" sldId="294"/>
            <ac:picMk id="11266" creationId="{E2B81A5E-01B1-FEE0-E17A-AA1C8610F3D1}"/>
          </ac:picMkLst>
        </pc:picChg>
      </pc:sldChg>
      <pc:sldChg chg="addSp delSp modSp add mod modClrScheme chgLayout">
        <pc:chgData name="Mik Carbajales-Dale" userId="a011b248-97cb-4944-9c4a-5c77eb4c12b8" providerId="ADAL" clId="{AD2957CC-1D99-054C-8204-AF6A6D79DBFB}" dt="2023-09-12T20:11:34.373" v="6869" actId="1076"/>
        <pc:sldMkLst>
          <pc:docMk/>
          <pc:sldMk cId="4190167356" sldId="295"/>
        </pc:sldMkLst>
        <pc:spChg chg="mod ord">
          <ac:chgData name="Mik Carbajales-Dale" userId="a011b248-97cb-4944-9c4a-5c77eb4c12b8" providerId="ADAL" clId="{AD2957CC-1D99-054C-8204-AF6A6D79DBFB}" dt="2023-09-12T18:21:09.514" v="5282" actId="700"/>
          <ac:spMkLst>
            <pc:docMk/>
            <pc:sldMk cId="4190167356" sldId="295"/>
            <ac:spMk id="2" creationId="{98AD30D3-C205-EE2D-C194-D113FA4F61E9}"/>
          </ac:spMkLst>
        </pc:spChg>
        <pc:spChg chg="del">
          <ac:chgData name="Mik Carbajales-Dale" userId="a011b248-97cb-4944-9c4a-5c77eb4c12b8" providerId="ADAL" clId="{AD2957CC-1D99-054C-8204-AF6A6D79DBFB}" dt="2023-09-12T18:21:05.712" v="5281" actId="478"/>
          <ac:spMkLst>
            <pc:docMk/>
            <pc:sldMk cId="4190167356" sldId="295"/>
            <ac:spMk id="5" creationId="{487B7E24-45F8-E8AC-0281-EA179168FAB6}"/>
          </ac:spMkLst>
        </pc:spChg>
        <pc:spChg chg="add del mod">
          <ac:chgData name="Mik Carbajales-Dale" userId="a011b248-97cb-4944-9c4a-5c77eb4c12b8" providerId="ADAL" clId="{AD2957CC-1D99-054C-8204-AF6A6D79DBFB}" dt="2023-09-12T18:21:09.514" v="5282" actId="700"/>
          <ac:spMkLst>
            <pc:docMk/>
            <pc:sldMk cId="4190167356" sldId="295"/>
            <ac:spMk id="6" creationId="{DEE0237A-5F6D-D4F1-C991-5E8E5D79F36C}"/>
          </ac:spMkLst>
        </pc:spChg>
        <pc:spChg chg="add mod">
          <ac:chgData name="Mik Carbajales-Dale" userId="a011b248-97cb-4944-9c4a-5c77eb4c12b8" providerId="ADAL" clId="{AD2957CC-1D99-054C-8204-AF6A6D79DBFB}" dt="2023-09-12T18:25:46.099" v="5402" actId="20577"/>
          <ac:spMkLst>
            <pc:docMk/>
            <pc:sldMk cId="4190167356" sldId="295"/>
            <ac:spMk id="7" creationId="{CE94D24D-4351-2DA2-FD46-44368304D779}"/>
          </ac:spMkLst>
        </pc:spChg>
        <pc:spChg chg="add mod">
          <ac:chgData name="Mik Carbajales-Dale" userId="a011b248-97cb-4944-9c4a-5c77eb4c12b8" providerId="ADAL" clId="{AD2957CC-1D99-054C-8204-AF6A6D79DBFB}" dt="2023-09-12T19:10:43.318" v="5464" actId="1076"/>
          <ac:spMkLst>
            <pc:docMk/>
            <pc:sldMk cId="4190167356" sldId="295"/>
            <ac:spMk id="8" creationId="{F6E4D1F1-3377-61CA-986F-9884B749E8CE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4190167356" sldId="295"/>
            <ac:spMk id="9" creationId="{ADA079F9-C70C-5280-5F98-DF427127EA52}"/>
          </ac:spMkLst>
        </pc:spChg>
        <pc:picChg chg="add mod">
          <ac:chgData name="Mik Carbajales-Dale" userId="a011b248-97cb-4944-9c4a-5c77eb4c12b8" providerId="ADAL" clId="{AD2957CC-1D99-054C-8204-AF6A6D79DBFB}" dt="2023-09-12T17:37:14.166" v="5268"/>
          <ac:picMkLst>
            <pc:docMk/>
            <pc:sldMk cId="4190167356" sldId="295"/>
            <ac:picMk id="3" creationId="{091095D3-640C-0ECD-C346-D3F1B80AFDD5}"/>
          </ac:picMkLst>
        </pc:picChg>
        <pc:picChg chg="add mod">
          <ac:chgData name="Mik Carbajales-Dale" userId="a011b248-97cb-4944-9c4a-5c77eb4c12b8" providerId="ADAL" clId="{AD2957CC-1D99-054C-8204-AF6A6D79DBFB}" dt="2023-09-12T20:11:34.373" v="6869" actId="1076"/>
          <ac:picMkLst>
            <pc:docMk/>
            <pc:sldMk cId="4190167356" sldId="295"/>
            <ac:picMk id="10" creationId="{4D6957ED-0250-379C-6914-A64362BFC616}"/>
          </ac:picMkLst>
        </pc:picChg>
        <pc:picChg chg="del">
          <ac:chgData name="Mik Carbajales-Dale" userId="a011b248-97cb-4944-9c4a-5c77eb4c12b8" providerId="ADAL" clId="{AD2957CC-1D99-054C-8204-AF6A6D79DBFB}" dt="2023-09-12T18:21:05.712" v="5281" actId="478"/>
          <ac:picMkLst>
            <pc:docMk/>
            <pc:sldMk cId="4190167356" sldId="295"/>
            <ac:picMk id="15" creationId="{E646898D-D9AE-E1FB-ED2C-88301DA65702}"/>
          </ac:picMkLst>
        </pc:picChg>
        <pc:picChg chg="add mod">
          <ac:chgData name="Mik Carbajales-Dale" userId="a011b248-97cb-4944-9c4a-5c77eb4c12b8" providerId="ADAL" clId="{AD2957CC-1D99-054C-8204-AF6A6D79DBFB}" dt="2023-09-12T18:24:19.706" v="5305" actId="732"/>
          <ac:picMkLst>
            <pc:docMk/>
            <pc:sldMk cId="4190167356" sldId="295"/>
            <ac:picMk id="1026" creationId="{6978467F-6F8B-9720-C24F-900469CBF861}"/>
          </ac:picMkLst>
        </pc:picChg>
        <pc:picChg chg="add mod">
          <ac:chgData name="Mik Carbajales-Dale" userId="a011b248-97cb-4944-9c4a-5c77eb4c12b8" providerId="ADAL" clId="{AD2957CC-1D99-054C-8204-AF6A6D79DBFB}" dt="2023-09-12T18:24:30.865" v="5306" actId="1076"/>
          <ac:picMkLst>
            <pc:docMk/>
            <pc:sldMk cId="4190167356" sldId="295"/>
            <ac:picMk id="1028" creationId="{39441620-6787-A4EF-4011-73C5FCBC5275}"/>
          </ac:picMkLst>
        </pc:picChg>
        <pc:picChg chg="del">
          <ac:chgData name="Mik Carbajales-Dale" userId="a011b248-97cb-4944-9c4a-5c77eb4c12b8" providerId="ADAL" clId="{AD2957CC-1D99-054C-8204-AF6A6D79DBFB}" dt="2023-09-12T17:37:13.096" v="5267" actId="478"/>
          <ac:picMkLst>
            <pc:docMk/>
            <pc:sldMk cId="4190167356" sldId="295"/>
            <ac:picMk id="11266" creationId="{E2B81A5E-01B1-FEE0-E17A-AA1C8610F3D1}"/>
          </ac:picMkLst>
        </pc:picChg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815323153" sldId="296"/>
        </pc:sldMkLst>
        <pc:spChg chg="add mod">
          <ac:chgData name="Mik Carbajales-Dale" userId="a011b248-97cb-4944-9c4a-5c77eb4c12b8" providerId="ADAL" clId="{AD2957CC-1D99-054C-8204-AF6A6D79DBFB}" dt="2023-09-12T19:10:48.438" v="5465"/>
          <ac:spMkLst>
            <pc:docMk/>
            <pc:sldMk cId="815323153" sldId="296"/>
            <ac:spMk id="4" creationId="{F6C59550-6395-ED02-3029-8BF5CCEA9120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815323153" sldId="296"/>
            <ac:spMk id="5" creationId="{E703BCD1-6F9A-4CE0-6FEC-DF12570D9591}"/>
          </ac:spMkLst>
        </pc:spChg>
        <pc:spChg chg="del">
          <ac:chgData name="Mik Carbajales-Dale" userId="a011b248-97cb-4944-9c4a-5c77eb4c12b8" providerId="ADAL" clId="{AD2957CC-1D99-054C-8204-AF6A6D79DBFB}" dt="2023-09-12T18:26:50.104" v="5406" actId="478"/>
          <ac:spMkLst>
            <pc:docMk/>
            <pc:sldMk cId="815323153" sldId="296"/>
            <ac:spMk id="7" creationId="{CE94D24D-4351-2DA2-FD46-44368304D779}"/>
          </ac:spMkLst>
        </pc:spChg>
        <pc:picChg chg="del">
          <ac:chgData name="Mik Carbajales-Dale" userId="a011b248-97cb-4944-9c4a-5c77eb4c12b8" providerId="ADAL" clId="{AD2957CC-1D99-054C-8204-AF6A6D79DBFB}" dt="2023-09-12T18:26:23.510" v="5404" actId="478"/>
          <ac:picMkLst>
            <pc:docMk/>
            <pc:sldMk cId="815323153" sldId="296"/>
            <ac:picMk id="1026" creationId="{6978467F-6F8B-9720-C24F-900469CBF861}"/>
          </ac:picMkLst>
        </pc:picChg>
        <pc:picChg chg="del">
          <ac:chgData name="Mik Carbajales-Dale" userId="a011b248-97cb-4944-9c4a-5c77eb4c12b8" providerId="ADAL" clId="{AD2957CC-1D99-054C-8204-AF6A6D79DBFB}" dt="2023-09-12T18:26:23.510" v="5404" actId="478"/>
          <ac:picMkLst>
            <pc:docMk/>
            <pc:sldMk cId="815323153" sldId="296"/>
            <ac:picMk id="1028" creationId="{39441620-6787-A4EF-4011-73C5FCBC5275}"/>
          </ac:picMkLst>
        </pc:picChg>
        <pc:picChg chg="add mod">
          <ac:chgData name="Mik Carbajales-Dale" userId="a011b248-97cb-4944-9c4a-5c77eb4c12b8" providerId="ADAL" clId="{AD2957CC-1D99-054C-8204-AF6A6D79DBFB}" dt="2023-09-12T18:26:53.531" v="5408" actId="14100"/>
          <ac:picMkLst>
            <pc:docMk/>
            <pc:sldMk cId="815323153" sldId="296"/>
            <ac:picMk id="3074" creationId="{C7322EEB-DA88-72AD-0D63-0C85787A0FB8}"/>
          </ac:picMkLst>
        </pc:picChg>
      </pc:sldChg>
      <pc:sldChg chg="addSp delSp modSp add">
        <pc:chgData name="Mik Carbajales-Dale" userId="a011b248-97cb-4944-9c4a-5c77eb4c12b8" providerId="ADAL" clId="{AD2957CC-1D99-054C-8204-AF6A6D79DBFB}" dt="2023-09-12T19:42:35.206" v="6794"/>
        <pc:sldMkLst>
          <pc:docMk/>
          <pc:sldMk cId="1100853580" sldId="297"/>
        </pc:sldMkLst>
        <pc:spChg chg="add mod">
          <ac:chgData name="Mik Carbajales-Dale" userId="a011b248-97cb-4944-9c4a-5c77eb4c12b8" providerId="ADAL" clId="{AD2957CC-1D99-054C-8204-AF6A6D79DBFB}" dt="2023-09-12T19:10:51.149" v="5466"/>
          <ac:spMkLst>
            <pc:docMk/>
            <pc:sldMk cId="1100853580" sldId="297"/>
            <ac:spMk id="4" creationId="{DE75B19B-0EAE-7062-C19D-0944D0E10FE8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1100853580" sldId="297"/>
            <ac:spMk id="5" creationId="{8205C758-2424-EC0E-0E16-628D859BAA0D}"/>
          </ac:spMkLst>
        </pc:spChg>
        <pc:picChg chg="del">
          <ac:chgData name="Mik Carbajales-Dale" userId="a011b248-97cb-4944-9c4a-5c77eb4c12b8" providerId="ADAL" clId="{AD2957CC-1D99-054C-8204-AF6A6D79DBFB}" dt="2023-09-12T18:27:23.954" v="5412" actId="478"/>
          <ac:picMkLst>
            <pc:docMk/>
            <pc:sldMk cId="1100853580" sldId="297"/>
            <ac:picMk id="3074" creationId="{C7322EEB-DA88-72AD-0D63-0C85787A0FB8}"/>
          </ac:picMkLst>
        </pc:picChg>
        <pc:picChg chg="add mod">
          <ac:chgData name="Mik Carbajales-Dale" userId="a011b248-97cb-4944-9c4a-5c77eb4c12b8" providerId="ADAL" clId="{AD2957CC-1D99-054C-8204-AF6A6D79DBFB}" dt="2023-09-12T18:28:06.838" v="5426" actId="14100"/>
          <ac:picMkLst>
            <pc:docMk/>
            <pc:sldMk cId="1100853580" sldId="297"/>
            <ac:picMk id="5122" creationId="{5D23BACE-D7BC-B870-517D-96499C9BCC29}"/>
          </ac:picMkLst>
        </pc:picChg>
        <pc:picChg chg="add mod">
          <ac:chgData name="Mik Carbajales-Dale" userId="a011b248-97cb-4944-9c4a-5c77eb4c12b8" providerId="ADAL" clId="{AD2957CC-1D99-054C-8204-AF6A6D79DBFB}" dt="2023-09-12T19:11:02.062" v="5470" actId="14100"/>
          <ac:picMkLst>
            <pc:docMk/>
            <pc:sldMk cId="1100853580" sldId="297"/>
            <ac:picMk id="5124" creationId="{CE4228AA-68AA-42E9-B07D-7E485C5E485D}"/>
          </ac:picMkLst>
        </pc:picChg>
      </pc:sldChg>
      <pc:sldChg chg="new del">
        <pc:chgData name="Mik Carbajales-Dale" userId="a011b248-97cb-4944-9c4a-5c77eb4c12b8" providerId="ADAL" clId="{AD2957CC-1D99-054C-8204-AF6A6D79DBFB}" dt="2023-09-12T18:27:16.422" v="5410" actId="680"/>
        <pc:sldMkLst>
          <pc:docMk/>
          <pc:sldMk cId="4219229867" sldId="297"/>
        </pc:sldMkLst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2536607029" sldId="298"/>
        </pc:sldMkLst>
        <pc:spChg chg="add mod">
          <ac:chgData name="Mik Carbajales-Dale" userId="a011b248-97cb-4944-9c4a-5c77eb4c12b8" providerId="ADAL" clId="{AD2957CC-1D99-054C-8204-AF6A6D79DBFB}" dt="2023-09-12T19:11:15.283" v="5471"/>
          <ac:spMkLst>
            <pc:docMk/>
            <pc:sldMk cId="2536607029" sldId="298"/>
            <ac:spMk id="4" creationId="{DE0A099D-7DFB-F89B-429F-E1994B835AB5}"/>
          </ac:spMkLst>
        </pc:spChg>
        <pc:spChg chg="add mod">
          <ac:chgData name="Mik Carbajales-Dale" userId="a011b248-97cb-4944-9c4a-5c77eb4c12b8" providerId="ADAL" clId="{AD2957CC-1D99-054C-8204-AF6A6D79DBFB}" dt="2023-09-12T19:14:55.270" v="5772" actId="20577"/>
          <ac:spMkLst>
            <pc:docMk/>
            <pc:sldMk cId="2536607029" sldId="298"/>
            <ac:spMk id="5" creationId="{02E6874E-B0AF-1C56-F732-F2584C7FD01D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2536607029" sldId="298"/>
            <ac:spMk id="6" creationId="{ABB53A05-563A-3294-68BB-C96C6CD56813}"/>
          </ac:spMkLst>
        </pc:spChg>
        <pc:picChg chg="del">
          <ac:chgData name="Mik Carbajales-Dale" userId="a011b248-97cb-4944-9c4a-5c77eb4c12b8" providerId="ADAL" clId="{AD2957CC-1D99-054C-8204-AF6A6D79DBFB}" dt="2023-09-12T19:09:34.464" v="5433" actId="478"/>
          <ac:picMkLst>
            <pc:docMk/>
            <pc:sldMk cId="2536607029" sldId="298"/>
            <ac:picMk id="5122" creationId="{5D23BACE-D7BC-B870-517D-96499C9BCC29}"/>
          </ac:picMkLst>
        </pc:picChg>
        <pc:picChg chg="del">
          <ac:chgData name="Mik Carbajales-Dale" userId="a011b248-97cb-4944-9c4a-5c77eb4c12b8" providerId="ADAL" clId="{AD2957CC-1D99-054C-8204-AF6A6D79DBFB}" dt="2023-09-12T19:09:34.464" v="5433" actId="478"/>
          <ac:picMkLst>
            <pc:docMk/>
            <pc:sldMk cId="2536607029" sldId="298"/>
            <ac:picMk id="5124" creationId="{CE4228AA-68AA-42E9-B07D-7E485C5E485D}"/>
          </ac:picMkLst>
        </pc:picChg>
        <pc:picChg chg="add mod">
          <ac:chgData name="Mik Carbajales-Dale" userId="a011b248-97cb-4944-9c4a-5c77eb4c12b8" providerId="ADAL" clId="{AD2957CC-1D99-054C-8204-AF6A6D79DBFB}" dt="2023-09-12T19:12:02.192" v="5477" actId="1076"/>
          <ac:picMkLst>
            <pc:docMk/>
            <pc:sldMk cId="2536607029" sldId="298"/>
            <ac:picMk id="7170" creationId="{BCD036F4-BA21-5C5A-67C8-E2B131463E20}"/>
          </ac:picMkLst>
        </pc:picChg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3549009575" sldId="299"/>
        </pc:sldMkLst>
        <pc:spChg chg="del mod">
          <ac:chgData name="Mik Carbajales-Dale" userId="a011b248-97cb-4944-9c4a-5c77eb4c12b8" providerId="ADAL" clId="{AD2957CC-1D99-054C-8204-AF6A6D79DBFB}" dt="2023-09-12T19:15:56.705" v="5776" actId="478"/>
          <ac:spMkLst>
            <pc:docMk/>
            <pc:sldMk cId="3549009575" sldId="299"/>
            <ac:spMk id="4" creationId="{DE0A099D-7DFB-F89B-429F-E1994B835AB5}"/>
          </ac:spMkLst>
        </pc:spChg>
        <pc:spChg chg="mod">
          <ac:chgData name="Mik Carbajales-Dale" userId="a011b248-97cb-4944-9c4a-5c77eb4c12b8" providerId="ADAL" clId="{AD2957CC-1D99-054C-8204-AF6A6D79DBFB}" dt="2023-09-12T19:17:29.236" v="5916" actId="20577"/>
          <ac:spMkLst>
            <pc:docMk/>
            <pc:sldMk cId="3549009575" sldId="299"/>
            <ac:spMk id="5" creationId="{02E6874E-B0AF-1C56-F732-F2584C7FD01D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3549009575" sldId="299"/>
            <ac:spMk id="7" creationId="{52529DDD-FB98-6D64-66FA-64B8A5B27806}"/>
          </ac:spMkLst>
        </pc:spChg>
        <pc:picChg chg="add mod">
          <ac:chgData name="Mik Carbajales-Dale" userId="a011b248-97cb-4944-9c4a-5c77eb4c12b8" providerId="ADAL" clId="{AD2957CC-1D99-054C-8204-AF6A6D79DBFB}" dt="2023-09-12T19:16:12.372" v="5786" actId="1076"/>
          <ac:picMkLst>
            <pc:docMk/>
            <pc:sldMk cId="3549009575" sldId="299"/>
            <ac:picMk id="6" creationId="{F2E3AB50-0185-2399-823D-7F82C36BFD11}"/>
          </ac:picMkLst>
        </pc:picChg>
        <pc:picChg chg="del">
          <ac:chgData name="Mik Carbajales-Dale" userId="a011b248-97cb-4944-9c4a-5c77eb4c12b8" providerId="ADAL" clId="{AD2957CC-1D99-054C-8204-AF6A6D79DBFB}" dt="2023-09-12T19:15:51.140" v="5774" actId="478"/>
          <ac:picMkLst>
            <pc:docMk/>
            <pc:sldMk cId="3549009575" sldId="299"/>
            <ac:picMk id="7170" creationId="{BCD036F4-BA21-5C5A-67C8-E2B131463E20}"/>
          </ac:picMkLst>
        </pc:picChg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1026592743" sldId="300"/>
        </pc:sldMkLst>
        <pc:spChg chg="mod">
          <ac:chgData name="Mik Carbajales-Dale" userId="a011b248-97cb-4944-9c4a-5c77eb4c12b8" providerId="ADAL" clId="{AD2957CC-1D99-054C-8204-AF6A6D79DBFB}" dt="2023-09-12T19:22:54.326" v="6221" actId="20577"/>
          <ac:spMkLst>
            <pc:docMk/>
            <pc:sldMk cId="1026592743" sldId="300"/>
            <ac:spMk id="5" creationId="{02E6874E-B0AF-1C56-F732-F2584C7FD01D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1026592743" sldId="300"/>
            <ac:spMk id="8" creationId="{8B905E90-2BF9-3BD9-F68C-94EFC61C07C8}"/>
          </ac:spMkLst>
        </pc:spChg>
        <pc:picChg chg="add mod">
          <ac:chgData name="Mik Carbajales-Dale" userId="a011b248-97cb-4944-9c4a-5c77eb4c12b8" providerId="ADAL" clId="{AD2957CC-1D99-054C-8204-AF6A6D79DBFB}" dt="2023-09-12T19:19:09.337" v="5926" actId="14100"/>
          <ac:picMkLst>
            <pc:docMk/>
            <pc:sldMk cId="1026592743" sldId="300"/>
            <ac:picMk id="4" creationId="{46E48C74-C6D4-51ED-8163-78F1ABF95F14}"/>
          </ac:picMkLst>
        </pc:picChg>
        <pc:picChg chg="del">
          <ac:chgData name="Mik Carbajales-Dale" userId="a011b248-97cb-4944-9c4a-5c77eb4c12b8" providerId="ADAL" clId="{AD2957CC-1D99-054C-8204-AF6A6D79DBFB}" dt="2023-09-12T19:18:41.256" v="5918" actId="478"/>
          <ac:picMkLst>
            <pc:docMk/>
            <pc:sldMk cId="1026592743" sldId="300"/>
            <ac:picMk id="6" creationId="{F2E3AB50-0185-2399-823D-7F82C36BFD11}"/>
          </ac:picMkLst>
        </pc:picChg>
        <pc:picChg chg="add mod">
          <ac:chgData name="Mik Carbajales-Dale" userId="a011b248-97cb-4944-9c4a-5c77eb4c12b8" providerId="ADAL" clId="{AD2957CC-1D99-054C-8204-AF6A6D79DBFB}" dt="2023-09-12T19:19:13.119" v="5927" actId="14100"/>
          <ac:picMkLst>
            <pc:docMk/>
            <pc:sldMk cId="1026592743" sldId="300"/>
            <ac:picMk id="7" creationId="{830BA556-EEFB-F89B-007F-BDC8F9C2D272}"/>
          </ac:picMkLst>
        </pc:picChg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3080111641" sldId="301"/>
        </pc:sldMkLst>
        <pc:spChg chg="add mod">
          <ac:chgData name="Mik Carbajales-Dale" userId="a011b248-97cb-4944-9c4a-5c77eb4c12b8" providerId="ADAL" clId="{AD2957CC-1D99-054C-8204-AF6A6D79DBFB}" dt="2023-09-12T19:27:59.257" v="6343" actId="2711"/>
          <ac:spMkLst>
            <pc:docMk/>
            <pc:sldMk cId="3080111641" sldId="301"/>
            <ac:spMk id="4" creationId="{0CE5614E-BD06-C309-0160-2C725BEBCA69}"/>
          </ac:spMkLst>
        </pc:spChg>
        <pc:spChg chg="del">
          <ac:chgData name="Mik Carbajales-Dale" userId="a011b248-97cb-4944-9c4a-5c77eb4c12b8" providerId="ADAL" clId="{AD2957CC-1D99-054C-8204-AF6A6D79DBFB}" dt="2023-09-12T19:27:49.125" v="6341" actId="478"/>
          <ac:spMkLst>
            <pc:docMk/>
            <pc:sldMk cId="3080111641" sldId="301"/>
            <ac:spMk id="5" creationId="{6BA9D926-DBAF-D376-C749-AA9CBA8FFA6B}"/>
          </ac:spMkLst>
        </pc:spChg>
        <pc:spChg chg="del">
          <ac:chgData name="Mik Carbajales-Dale" userId="a011b248-97cb-4944-9c4a-5c77eb4c12b8" providerId="ADAL" clId="{AD2957CC-1D99-054C-8204-AF6A6D79DBFB}" dt="2023-09-12T19:27:49.125" v="6341" actId="478"/>
          <ac:spMkLst>
            <pc:docMk/>
            <pc:sldMk cId="3080111641" sldId="301"/>
            <ac:spMk id="6" creationId="{FFEC8E8C-EAD1-CC2C-0B05-0BD27A94CEA8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3080111641" sldId="301"/>
            <ac:spMk id="8" creationId="{5B326814-D1BD-55F9-ABC2-5DBB3FF8EEE6}"/>
          </ac:spMkLst>
        </pc:spChg>
        <pc:graphicFrameChg chg="add mod modGraphic">
          <ac:chgData name="Mik Carbajales-Dale" userId="a011b248-97cb-4944-9c4a-5c77eb4c12b8" providerId="ADAL" clId="{AD2957CC-1D99-054C-8204-AF6A6D79DBFB}" dt="2023-09-12T19:29:26.701" v="6350" actId="14734"/>
          <ac:graphicFrameMkLst>
            <pc:docMk/>
            <pc:sldMk cId="3080111641" sldId="301"/>
            <ac:graphicFrameMk id="7" creationId="{EB29FD89-BFE2-5A35-64FA-9C9D5A947001}"/>
          </ac:graphicFrameMkLst>
        </pc:graphicFrameChg>
        <pc:picChg chg="del">
          <ac:chgData name="Mik Carbajales-Dale" userId="a011b248-97cb-4944-9c4a-5c77eb4c12b8" providerId="ADAL" clId="{AD2957CC-1D99-054C-8204-AF6A6D79DBFB}" dt="2023-09-12T19:27:49.125" v="6341" actId="478"/>
          <ac:picMkLst>
            <pc:docMk/>
            <pc:sldMk cId="3080111641" sldId="301"/>
            <ac:picMk id="4098" creationId="{9F1793B2-28FD-8146-AD47-D0EF0B798213}"/>
          </ac:picMkLst>
        </pc:picChg>
        <pc:picChg chg="del">
          <ac:chgData name="Mik Carbajales-Dale" userId="a011b248-97cb-4944-9c4a-5c77eb4c12b8" providerId="ADAL" clId="{AD2957CC-1D99-054C-8204-AF6A6D79DBFB}" dt="2023-09-12T19:27:49.125" v="6341" actId="478"/>
          <ac:picMkLst>
            <pc:docMk/>
            <pc:sldMk cId="3080111641" sldId="301"/>
            <ac:picMk id="4104" creationId="{03A589C2-9B2C-04BB-690B-702A6AD8BE72}"/>
          </ac:picMkLst>
        </pc:picChg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1837097988" sldId="302"/>
        </pc:sldMkLst>
        <pc:spChg chg="del">
          <ac:chgData name="Mik Carbajales-Dale" userId="a011b248-97cb-4944-9c4a-5c77eb4c12b8" providerId="ADAL" clId="{AD2957CC-1D99-054C-8204-AF6A6D79DBFB}" dt="2023-09-12T19:29:42.804" v="6352" actId="478"/>
          <ac:spMkLst>
            <pc:docMk/>
            <pc:sldMk cId="1837097988" sldId="302"/>
            <ac:spMk id="4" creationId="{0CE5614E-BD06-C309-0160-2C725BEBCA69}"/>
          </ac:spMkLst>
        </pc:spChg>
        <pc:spChg chg="add mod">
          <ac:chgData name="Mik Carbajales-Dale" userId="a011b248-97cb-4944-9c4a-5c77eb4c12b8" providerId="ADAL" clId="{AD2957CC-1D99-054C-8204-AF6A6D79DBFB}" dt="2023-09-12T19:30:25.124" v="6358" actId="14100"/>
          <ac:spMkLst>
            <pc:docMk/>
            <pc:sldMk cId="1837097988" sldId="302"/>
            <ac:spMk id="5" creationId="{AE0B275E-91F3-D360-03AE-1DBA5223A3B2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1837097988" sldId="302"/>
            <ac:spMk id="8" creationId="{3760E2D9-ECC5-3817-0D13-C964F4D36DD8}"/>
          </ac:spMkLst>
        </pc:spChg>
        <pc:graphicFrameChg chg="del">
          <ac:chgData name="Mik Carbajales-Dale" userId="a011b248-97cb-4944-9c4a-5c77eb4c12b8" providerId="ADAL" clId="{AD2957CC-1D99-054C-8204-AF6A6D79DBFB}" dt="2023-09-12T19:29:42.804" v="6352" actId="478"/>
          <ac:graphicFrameMkLst>
            <pc:docMk/>
            <pc:sldMk cId="1837097988" sldId="302"/>
            <ac:graphicFrameMk id="7" creationId="{EB29FD89-BFE2-5A35-64FA-9C9D5A947001}"/>
          </ac:graphicFrameMkLst>
        </pc:graphicFrameChg>
        <pc:picChg chg="add mod">
          <ac:chgData name="Mik Carbajales-Dale" userId="a011b248-97cb-4944-9c4a-5c77eb4c12b8" providerId="ADAL" clId="{AD2957CC-1D99-054C-8204-AF6A6D79DBFB}" dt="2023-09-12T19:30:18.730" v="6357" actId="14100"/>
          <ac:picMkLst>
            <pc:docMk/>
            <pc:sldMk cId="1837097988" sldId="302"/>
            <ac:picMk id="6" creationId="{0A6E6B82-3C39-8941-E0D8-9D5BF287D79D}"/>
          </ac:picMkLst>
        </pc:picChg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3564245079" sldId="303"/>
        </pc:sldMkLst>
        <pc:spChg chg="add mod">
          <ac:chgData name="Mik Carbajales-Dale" userId="a011b248-97cb-4944-9c4a-5c77eb4c12b8" providerId="ADAL" clId="{AD2957CC-1D99-054C-8204-AF6A6D79DBFB}" dt="2023-09-12T19:31:44.136" v="6363" actId="2711"/>
          <ac:spMkLst>
            <pc:docMk/>
            <pc:sldMk cId="3564245079" sldId="303"/>
            <ac:spMk id="4" creationId="{E3A888AB-BCD2-3C4F-1233-B9A274EB408A}"/>
          </ac:spMkLst>
        </pc:spChg>
        <pc:spChg chg="del">
          <ac:chgData name="Mik Carbajales-Dale" userId="a011b248-97cb-4944-9c4a-5c77eb4c12b8" providerId="ADAL" clId="{AD2957CC-1D99-054C-8204-AF6A6D79DBFB}" dt="2023-09-12T19:31:34.041" v="6360" actId="478"/>
          <ac:spMkLst>
            <pc:docMk/>
            <pc:sldMk cId="3564245079" sldId="303"/>
            <ac:spMk id="5" creationId="{6BA9D926-DBAF-D376-C749-AA9CBA8FFA6B}"/>
          </ac:spMkLst>
        </pc:spChg>
        <pc:spChg chg="del">
          <ac:chgData name="Mik Carbajales-Dale" userId="a011b248-97cb-4944-9c4a-5c77eb4c12b8" providerId="ADAL" clId="{AD2957CC-1D99-054C-8204-AF6A6D79DBFB}" dt="2023-09-12T19:31:34.041" v="6360" actId="478"/>
          <ac:spMkLst>
            <pc:docMk/>
            <pc:sldMk cId="3564245079" sldId="303"/>
            <ac:spMk id="6" creationId="{FFEC8E8C-EAD1-CC2C-0B05-0BD27A94CEA8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3564245079" sldId="303"/>
            <ac:spMk id="8" creationId="{0FCC9D9E-8965-B622-CA32-EF5542256CCD}"/>
          </ac:spMkLst>
        </pc:spChg>
        <pc:picChg chg="add mod">
          <ac:chgData name="Mik Carbajales-Dale" userId="a011b248-97cb-4944-9c4a-5c77eb4c12b8" providerId="ADAL" clId="{AD2957CC-1D99-054C-8204-AF6A6D79DBFB}" dt="2023-09-12T19:31:35.541" v="6361"/>
          <ac:picMkLst>
            <pc:docMk/>
            <pc:sldMk cId="3564245079" sldId="303"/>
            <ac:picMk id="7" creationId="{216D393C-113B-D821-E4C9-3DAFF20BA534}"/>
          </ac:picMkLst>
        </pc:picChg>
        <pc:picChg chg="del">
          <ac:chgData name="Mik Carbajales-Dale" userId="a011b248-97cb-4944-9c4a-5c77eb4c12b8" providerId="ADAL" clId="{AD2957CC-1D99-054C-8204-AF6A6D79DBFB}" dt="2023-09-12T19:31:34.041" v="6360" actId="478"/>
          <ac:picMkLst>
            <pc:docMk/>
            <pc:sldMk cId="3564245079" sldId="303"/>
            <ac:picMk id="4098" creationId="{9F1793B2-28FD-8146-AD47-D0EF0B798213}"/>
          </ac:picMkLst>
        </pc:picChg>
        <pc:picChg chg="del">
          <ac:chgData name="Mik Carbajales-Dale" userId="a011b248-97cb-4944-9c4a-5c77eb4c12b8" providerId="ADAL" clId="{AD2957CC-1D99-054C-8204-AF6A6D79DBFB}" dt="2023-09-12T19:31:34.041" v="6360" actId="478"/>
          <ac:picMkLst>
            <pc:docMk/>
            <pc:sldMk cId="3564245079" sldId="303"/>
            <ac:picMk id="4104" creationId="{03A589C2-9B2C-04BB-690B-702A6AD8BE72}"/>
          </ac:picMkLst>
        </pc:picChg>
      </pc:sldChg>
      <pc:sldChg chg="addSp delSp modSp add mod">
        <pc:chgData name="Mik Carbajales-Dale" userId="a011b248-97cb-4944-9c4a-5c77eb4c12b8" providerId="ADAL" clId="{AD2957CC-1D99-054C-8204-AF6A6D79DBFB}" dt="2023-09-12T19:42:35.206" v="6794"/>
        <pc:sldMkLst>
          <pc:docMk/>
          <pc:sldMk cId="3791782797" sldId="304"/>
        </pc:sldMkLst>
        <pc:spChg chg="add mod">
          <ac:chgData name="Mik Carbajales-Dale" userId="a011b248-97cb-4944-9c4a-5c77eb4c12b8" providerId="ADAL" clId="{AD2957CC-1D99-054C-8204-AF6A6D79DBFB}" dt="2023-09-12T19:34:19.962" v="6411" actId="20577"/>
          <ac:spMkLst>
            <pc:docMk/>
            <pc:sldMk cId="3791782797" sldId="304"/>
            <ac:spMk id="4" creationId="{909448A6-67D7-9B57-5FE2-3D8CB14DD193}"/>
          </ac:spMkLst>
        </pc:spChg>
        <pc:spChg chg="del">
          <ac:chgData name="Mik Carbajales-Dale" userId="a011b248-97cb-4944-9c4a-5c77eb4c12b8" providerId="ADAL" clId="{AD2957CC-1D99-054C-8204-AF6A6D79DBFB}" dt="2023-09-12T19:32:16.771" v="6365" actId="478"/>
          <ac:spMkLst>
            <pc:docMk/>
            <pc:sldMk cId="3791782797" sldId="304"/>
            <ac:spMk id="5" creationId="{AE0B275E-91F3-D360-03AE-1DBA5223A3B2}"/>
          </ac:spMkLst>
        </pc:spChg>
        <pc:spChg chg="add mod">
          <ac:chgData name="Mik Carbajales-Dale" userId="a011b248-97cb-4944-9c4a-5c77eb4c12b8" providerId="ADAL" clId="{AD2957CC-1D99-054C-8204-AF6A6D79DBFB}" dt="2023-09-12T19:42:35.206" v="6794"/>
          <ac:spMkLst>
            <pc:docMk/>
            <pc:sldMk cId="3791782797" sldId="304"/>
            <ac:spMk id="8" creationId="{68FAD76B-E373-B578-5FDE-FF223649B17F}"/>
          </ac:spMkLst>
        </pc:spChg>
        <pc:graphicFrameChg chg="add mod modGraphic">
          <ac:chgData name="Mik Carbajales-Dale" userId="a011b248-97cb-4944-9c4a-5c77eb4c12b8" providerId="ADAL" clId="{AD2957CC-1D99-054C-8204-AF6A6D79DBFB}" dt="2023-09-12T19:35:41.810" v="6417" actId="207"/>
          <ac:graphicFrameMkLst>
            <pc:docMk/>
            <pc:sldMk cId="3791782797" sldId="304"/>
            <ac:graphicFrameMk id="7" creationId="{51E4460F-2F0B-9D26-CB88-D49B8ED853C1}"/>
          </ac:graphicFrameMkLst>
        </pc:graphicFrameChg>
        <pc:picChg chg="del">
          <ac:chgData name="Mik Carbajales-Dale" userId="a011b248-97cb-4944-9c4a-5c77eb4c12b8" providerId="ADAL" clId="{AD2957CC-1D99-054C-8204-AF6A6D79DBFB}" dt="2023-09-12T19:32:16.771" v="6365" actId="478"/>
          <ac:picMkLst>
            <pc:docMk/>
            <pc:sldMk cId="3791782797" sldId="304"/>
            <ac:picMk id="6" creationId="{0A6E6B82-3C39-8941-E0D8-9D5BF287D79D}"/>
          </ac:picMkLst>
        </pc:picChg>
      </pc:sldChg>
      <pc:sldMasterChg chg="modSp mod modSldLayout">
        <pc:chgData name="Mik Carbajales-Dale" userId="a011b248-97cb-4944-9c4a-5c77eb4c12b8" providerId="ADAL" clId="{AD2957CC-1D99-054C-8204-AF6A6D79DBFB}" dt="2023-09-12T19:44:14.958" v="6828" actId="1038"/>
        <pc:sldMasterMkLst>
          <pc:docMk/>
          <pc:sldMasterMk cId="3311181059" sldId="2147483648"/>
        </pc:sldMasterMkLst>
        <pc:spChg chg="mod">
          <ac:chgData name="Mik Carbajales-Dale" userId="a011b248-97cb-4944-9c4a-5c77eb4c12b8" providerId="ADAL" clId="{AD2957CC-1D99-054C-8204-AF6A6D79DBFB}" dt="2023-09-11T16:04:19.833" v="8" actId="20577"/>
          <ac:spMkLst>
            <pc:docMk/>
            <pc:sldMasterMk cId="3311181059" sldId="2147483648"/>
            <ac:spMk id="2" creationId="{377E3BE7-AD52-CE61-C834-2A3135DE1AD8}"/>
          </ac:spMkLst>
        </pc:spChg>
        <pc:spChg chg="mod">
          <ac:chgData name="Mik Carbajales-Dale" userId="a011b248-97cb-4944-9c4a-5c77eb4c12b8" providerId="ADAL" clId="{AD2957CC-1D99-054C-8204-AF6A6D79DBFB}" dt="2023-09-12T19:43:20.685" v="6796" actId="207"/>
          <ac:spMkLst>
            <pc:docMk/>
            <pc:sldMasterMk cId="3311181059" sldId="2147483648"/>
            <ac:spMk id="3" creationId="{2A0F2366-824E-CCD7-39C5-42E2493D283D}"/>
          </ac:spMkLst>
        </pc:spChg>
        <pc:spChg chg="mod">
          <ac:chgData name="Mik Carbajales-Dale" userId="a011b248-97cb-4944-9c4a-5c77eb4c12b8" providerId="ADAL" clId="{AD2957CC-1D99-054C-8204-AF6A6D79DBFB}" dt="2023-09-12T19:43:38.718" v="6801" actId="2711"/>
          <ac:spMkLst>
            <pc:docMk/>
            <pc:sldMasterMk cId="3311181059" sldId="2147483648"/>
            <ac:spMk id="4" creationId="{293CC402-1C5B-1C37-4507-9A3AEE74DE25}"/>
          </ac:spMkLst>
        </pc:spChg>
        <pc:spChg chg="mod">
          <ac:chgData name="Mik Carbajales-Dale" userId="a011b248-97cb-4944-9c4a-5c77eb4c12b8" providerId="ADAL" clId="{AD2957CC-1D99-054C-8204-AF6A6D79DBFB}" dt="2023-09-12T19:43:38.718" v="6801" actId="2711"/>
          <ac:spMkLst>
            <pc:docMk/>
            <pc:sldMasterMk cId="3311181059" sldId="2147483648"/>
            <ac:spMk id="5" creationId="{E2D6DC3C-DF76-EB95-0706-466F4245E46D}"/>
          </ac:spMkLst>
        </pc:spChg>
        <pc:spChg chg="mod">
          <ac:chgData name="Mik Carbajales-Dale" userId="a011b248-97cb-4944-9c4a-5c77eb4c12b8" providerId="ADAL" clId="{AD2957CC-1D99-054C-8204-AF6A6D79DBFB}" dt="2023-09-12T19:43:38.718" v="6801" actId="2711"/>
          <ac:spMkLst>
            <pc:docMk/>
            <pc:sldMasterMk cId="3311181059" sldId="2147483648"/>
            <ac:spMk id="6" creationId="{7533D765-6599-6474-C398-B36A613C2516}"/>
          </ac:spMkLst>
        </pc:spChg>
        <pc:sldLayoutChg chg="modSp mod">
          <pc:chgData name="Mik Carbajales-Dale" userId="a011b248-97cb-4944-9c4a-5c77eb4c12b8" providerId="ADAL" clId="{AD2957CC-1D99-054C-8204-AF6A6D79DBFB}" dt="2023-09-12T19:44:14.958" v="6828" actId="1038"/>
          <pc:sldLayoutMkLst>
            <pc:docMk/>
            <pc:sldMasterMk cId="3311181059" sldId="2147483648"/>
            <pc:sldLayoutMk cId="1275064109" sldId="2147483654"/>
          </pc:sldLayoutMkLst>
          <pc:spChg chg="mod">
            <ac:chgData name="Mik Carbajales-Dale" userId="a011b248-97cb-4944-9c4a-5c77eb4c12b8" providerId="ADAL" clId="{AD2957CC-1D99-054C-8204-AF6A6D79DBFB}" dt="2023-09-12T19:44:14.958" v="6828" actId="1038"/>
            <ac:spMkLst>
              <pc:docMk/>
              <pc:sldMasterMk cId="3311181059" sldId="2147483648"/>
              <pc:sldLayoutMk cId="1275064109" sldId="2147483654"/>
              <ac:spMk id="5" creationId="{9EB0AF21-2F58-9D21-1AEB-72B310DD9EEC}"/>
            </ac:spMkLst>
          </pc:spChg>
        </pc:sldLayoutChg>
      </pc:sldMasterChg>
    </pc:docChg>
  </pc:docChgLst>
  <pc:docChgLst>
    <pc:chgData name="Mik Carbajales-Dale" userId="a011b248-97cb-4944-9c4a-5c77eb4c12b8" providerId="ADAL" clId="{1A8CB328-78F3-9E49-8B70-B03D3FCA4948}"/>
    <pc:docChg chg="undo redo custSel addSld delSld modSld sldOrd">
      <pc:chgData name="Mik Carbajales-Dale" userId="a011b248-97cb-4944-9c4a-5c77eb4c12b8" providerId="ADAL" clId="{1A8CB328-78F3-9E49-8B70-B03D3FCA4948}" dt="2023-06-21T17:55:11.686" v="1172" actId="18331"/>
      <pc:docMkLst>
        <pc:docMk/>
      </pc:docMkLst>
      <pc:sldChg chg="modSp">
        <pc:chgData name="Mik Carbajales-Dale" userId="a011b248-97cb-4944-9c4a-5c77eb4c12b8" providerId="ADAL" clId="{1A8CB328-78F3-9E49-8B70-B03D3FCA4948}" dt="2023-06-21T17:55:11.686" v="1172" actId="18331"/>
        <pc:sldMkLst>
          <pc:docMk/>
          <pc:sldMk cId="2634092085" sldId="256"/>
        </pc:sldMkLst>
        <pc:picChg chg="mod">
          <ac:chgData name="Mik Carbajales-Dale" userId="a011b248-97cb-4944-9c4a-5c77eb4c12b8" providerId="ADAL" clId="{1A8CB328-78F3-9E49-8B70-B03D3FCA4948}" dt="2023-06-21T17:55:11.686" v="1172" actId="18331"/>
          <ac:picMkLst>
            <pc:docMk/>
            <pc:sldMk cId="2634092085" sldId="256"/>
            <ac:picMk id="1026" creationId="{9BDF3A4D-D9F3-E8D7-C515-E57C426D19EB}"/>
          </ac:picMkLst>
        </pc:picChg>
      </pc:sldChg>
      <pc:sldChg chg="ord">
        <pc:chgData name="Mik Carbajales-Dale" userId="a011b248-97cb-4944-9c4a-5c77eb4c12b8" providerId="ADAL" clId="{1A8CB328-78F3-9E49-8B70-B03D3FCA4948}" dt="2023-06-21T16:05:29.486" v="465" actId="20578"/>
        <pc:sldMkLst>
          <pc:docMk/>
          <pc:sldMk cId="1482609371" sldId="257"/>
        </pc:sldMkLst>
      </pc:sldChg>
      <pc:sldChg chg="modSp mod">
        <pc:chgData name="Mik Carbajales-Dale" userId="a011b248-97cb-4944-9c4a-5c77eb4c12b8" providerId="ADAL" clId="{1A8CB328-78F3-9E49-8B70-B03D3FCA4948}" dt="2023-06-21T16:58:19.089" v="880" actId="20577"/>
        <pc:sldMkLst>
          <pc:docMk/>
          <pc:sldMk cId="605270012" sldId="258"/>
        </pc:sldMkLst>
        <pc:spChg chg="mod">
          <ac:chgData name="Mik Carbajales-Dale" userId="a011b248-97cb-4944-9c4a-5c77eb4c12b8" providerId="ADAL" clId="{1A8CB328-78F3-9E49-8B70-B03D3FCA4948}" dt="2023-06-21T16:58:19.089" v="880" actId="20577"/>
          <ac:spMkLst>
            <pc:docMk/>
            <pc:sldMk cId="605270012" sldId="258"/>
            <ac:spMk id="16" creationId="{123FDEB4-8708-43E2-8E75-CB2CB0DDC3B7}"/>
          </ac:spMkLst>
        </pc:spChg>
      </pc:sldChg>
      <pc:sldChg chg="addSp delSp modSp mod ord">
        <pc:chgData name="Mik Carbajales-Dale" userId="a011b248-97cb-4944-9c4a-5c77eb4c12b8" providerId="ADAL" clId="{1A8CB328-78F3-9E49-8B70-B03D3FCA4948}" dt="2023-06-21T16:04:40.138" v="462" actId="20578"/>
        <pc:sldMkLst>
          <pc:docMk/>
          <pc:sldMk cId="2861673838" sldId="259"/>
        </pc:sldMkLst>
        <pc:spChg chg="add del">
          <ac:chgData name="Mik Carbajales-Dale" userId="a011b248-97cb-4944-9c4a-5c77eb4c12b8" providerId="ADAL" clId="{1A8CB328-78F3-9E49-8B70-B03D3FCA4948}" dt="2023-06-21T15:50:57.073" v="85" actId="478"/>
          <ac:spMkLst>
            <pc:docMk/>
            <pc:sldMk cId="2861673838" sldId="259"/>
            <ac:spMk id="4" creationId="{B6A845B5-E75C-5F41-B83C-DD9E7394F4A3}"/>
          </ac:spMkLst>
        </pc:spChg>
        <pc:spChg chg="add mod">
          <ac:chgData name="Mik Carbajales-Dale" userId="a011b248-97cb-4944-9c4a-5c77eb4c12b8" providerId="ADAL" clId="{1A8CB328-78F3-9E49-8B70-B03D3FCA4948}" dt="2023-06-21T15:53:53.442" v="155" actId="404"/>
          <ac:spMkLst>
            <pc:docMk/>
            <pc:sldMk cId="2861673838" sldId="259"/>
            <ac:spMk id="6" creationId="{1EA65CFB-C10B-796F-CE1B-13DD5F47FBD4}"/>
          </ac:spMkLst>
        </pc:spChg>
        <pc:spChg chg="add mod">
          <ac:chgData name="Mik Carbajales-Dale" userId="a011b248-97cb-4944-9c4a-5c77eb4c12b8" providerId="ADAL" clId="{1A8CB328-78F3-9E49-8B70-B03D3FCA4948}" dt="2023-06-21T15:54:37.307" v="206" actId="20577"/>
          <ac:spMkLst>
            <pc:docMk/>
            <pc:sldMk cId="2861673838" sldId="259"/>
            <ac:spMk id="7" creationId="{D8E2509A-7E9A-CEE6-119D-616D40B3FC36}"/>
          </ac:spMkLst>
        </pc:spChg>
        <pc:spChg chg="add mod">
          <ac:chgData name="Mik Carbajales-Dale" userId="a011b248-97cb-4944-9c4a-5c77eb4c12b8" providerId="ADAL" clId="{1A8CB328-78F3-9E49-8B70-B03D3FCA4948}" dt="2023-06-21T15:54:59.535" v="241" actId="20577"/>
          <ac:spMkLst>
            <pc:docMk/>
            <pc:sldMk cId="2861673838" sldId="259"/>
            <ac:spMk id="8" creationId="{EDAB15AB-D76D-183B-7503-4A84FADE554F}"/>
          </ac:spMkLst>
        </pc:spChg>
        <pc:spChg chg="add mod">
          <ac:chgData name="Mik Carbajales-Dale" userId="a011b248-97cb-4944-9c4a-5c77eb4c12b8" providerId="ADAL" clId="{1A8CB328-78F3-9E49-8B70-B03D3FCA4948}" dt="2023-06-21T15:55:57.860" v="266" actId="20577"/>
          <ac:spMkLst>
            <pc:docMk/>
            <pc:sldMk cId="2861673838" sldId="259"/>
            <ac:spMk id="9" creationId="{EE5A56DE-A8A5-862D-3D86-7750D6198913}"/>
          </ac:spMkLst>
        </pc:spChg>
        <pc:spChg chg="add mod">
          <ac:chgData name="Mik Carbajales-Dale" userId="a011b248-97cb-4944-9c4a-5c77eb4c12b8" providerId="ADAL" clId="{1A8CB328-78F3-9E49-8B70-B03D3FCA4948}" dt="2023-06-21T15:57:46.550" v="358" actId="1037"/>
          <ac:spMkLst>
            <pc:docMk/>
            <pc:sldMk cId="2861673838" sldId="259"/>
            <ac:spMk id="11" creationId="{988FDE1E-70ED-706C-4D57-4A4F98352994}"/>
          </ac:spMkLst>
        </pc:spChg>
        <pc:spChg chg="add mod">
          <ac:chgData name="Mik Carbajales-Dale" userId="a011b248-97cb-4944-9c4a-5c77eb4c12b8" providerId="ADAL" clId="{1A8CB328-78F3-9E49-8B70-B03D3FCA4948}" dt="2023-06-21T15:58:52.072" v="400" actId="20577"/>
          <ac:spMkLst>
            <pc:docMk/>
            <pc:sldMk cId="2861673838" sldId="259"/>
            <ac:spMk id="12" creationId="{3DABC1D1-47AD-2C78-25CD-61DE7C4D98BF}"/>
          </ac:spMkLst>
        </pc:spChg>
        <pc:spChg chg="add mod">
          <ac:chgData name="Mik Carbajales-Dale" userId="a011b248-97cb-4944-9c4a-5c77eb4c12b8" providerId="ADAL" clId="{1A8CB328-78F3-9E49-8B70-B03D3FCA4948}" dt="2023-06-21T16:02:23.999" v="461" actId="1037"/>
          <ac:spMkLst>
            <pc:docMk/>
            <pc:sldMk cId="2861673838" sldId="259"/>
            <ac:spMk id="13" creationId="{F899730B-C916-823B-9B1D-6C5C6A3F41FE}"/>
          </ac:spMkLst>
        </pc:spChg>
        <pc:picChg chg="del">
          <ac:chgData name="Mik Carbajales-Dale" userId="a011b248-97cb-4944-9c4a-5c77eb4c12b8" providerId="ADAL" clId="{1A8CB328-78F3-9E49-8B70-B03D3FCA4948}" dt="2023-06-21T15:33:14.072" v="1" actId="478"/>
          <ac:picMkLst>
            <pc:docMk/>
            <pc:sldMk cId="2861673838" sldId="259"/>
            <ac:picMk id="10" creationId="{74105146-A094-3869-2708-983E42A84B74}"/>
          </ac:picMkLst>
        </pc:picChg>
        <pc:picChg chg="add mod">
          <ac:chgData name="Mik Carbajales-Dale" userId="a011b248-97cb-4944-9c4a-5c77eb4c12b8" providerId="ADAL" clId="{1A8CB328-78F3-9E49-8B70-B03D3FCA4948}" dt="2023-06-21T15:34:17.755" v="37" actId="1076"/>
          <ac:picMkLst>
            <pc:docMk/>
            <pc:sldMk cId="2861673838" sldId="259"/>
            <ac:picMk id="1026" creationId="{725EC4B1-1731-CB41-046F-966778C97AED}"/>
          </ac:picMkLst>
        </pc:picChg>
        <pc:picChg chg="add mod">
          <ac:chgData name="Mik Carbajales-Dale" userId="a011b248-97cb-4944-9c4a-5c77eb4c12b8" providerId="ADAL" clId="{1A8CB328-78F3-9E49-8B70-B03D3FCA4948}" dt="2023-06-21T15:34:23.325" v="38" actId="1076"/>
          <ac:picMkLst>
            <pc:docMk/>
            <pc:sldMk cId="2861673838" sldId="259"/>
            <ac:picMk id="1028" creationId="{43CDA3E4-3CF4-467A-4916-46BE8954C328}"/>
          </ac:picMkLst>
        </pc:picChg>
        <pc:picChg chg="add mod">
          <ac:chgData name="Mik Carbajales-Dale" userId="a011b248-97cb-4944-9c4a-5c77eb4c12b8" providerId="ADAL" clId="{1A8CB328-78F3-9E49-8B70-B03D3FCA4948}" dt="2023-06-21T15:46:50.053" v="47" actId="1076"/>
          <ac:picMkLst>
            <pc:docMk/>
            <pc:sldMk cId="2861673838" sldId="259"/>
            <ac:picMk id="1030" creationId="{11E014AC-46A4-82A7-D147-3A182CAC8CAB}"/>
          </ac:picMkLst>
        </pc:picChg>
        <pc:picChg chg="add mod">
          <ac:chgData name="Mik Carbajales-Dale" userId="a011b248-97cb-4944-9c4a-5c77eb4c12b8" providerId="ADAL" clId="{1A8CB328-78F3-9E49-8B70-B03D3FCA4948}" dt="2023-06-21T15:46:56.952" v="49" actId="14100"/>
          <ac:picMkLst>
            <pc:docMk/>
            <pc:sldMk cId="2861673838" sldId="259"/>
            <ac:picMk id="1032" creationId="{F793BC7A-DAE8-D55A-ACC9-C4DB38BA512B}"/>
          </ac:picMkLst>
        </pc:picChg>
        <pc:picChg chg="add mod">
          <ac:chgData name="Mik Carbajales-Dale" userId="a011b248-97cb-4944-9c4a-5c77eb4c12b8" providerId="ADAL" clId="{1A8CB328-78F3-9E49-8B70-B03D3FCA4948}" dt="2023-06-21T15:48:00.128" v="64" actId="732"/>
          <ac:picMkLst>
            <pc:docMk/>
            <pc:sldMk cId="2861673838" sldId="259"/>
            <ac:picMk id="1034" creationId="{CFAAF651-EFD2-4641-9DCB-023D3D8A0D1F}"/>
          </ac:picMkLst>
        </pc:picChg>
        <pc:picChg chg="add del mod">
          <ac:chgData name="Mik Carbajales-Dale" userId="a011b248-97cb-4944-9c4a-5c77eb4c12b8" providerId="ADAL" clId="{1A8CB328-78F3-9E49-8B70-B03D3FCA4948}" dt="2023-06-21T15:49:46.943" v="80" actId="478"/>
          <ac:picMkLst>
            <pc:docMk/>
            <pc:sldMk cId="2861673838" sldId="259"/>
            <ac:picMk id="1036" creationId="{8FF8EEA7-0D1E-1A74-0818-D9CABA6E8D95}"/>
          </ac:picMkLst>
        </pc:picChg>
        <pc:picChg chg="add mod">
          <ac:chgData name="Mik Carbajales-Dale" userId="a011b248-97cb-4944-9c4a-5c77eb4c12b8" providerId="ADAL" clId="{1A8CB328-78F3-9E49-8B70-B03D3FCA4948}" dt="2023-06-21T15:50:08.307" v="83" actId="14100"/>
          <ac:picMkLst>
            <pc:docMk/>
            <pc:sldMk cId="2861673838" sldId="259"/>
            <ac:picMk id="1038" creationId="{13F2D65B-321C-D4B8-1182-E50CA183A632}"/>
          </ac:picMkLst>
        </pc:picChg>
        <pc:picChg chg="add mod">
          <ac:chgData name="Mik Carbajales-Dale" userId="a011b248-97cb-4944-9c4a-5c77eb4c12b8" providerId="ADAL" clId="{1A8CB328-78F3-9E49-8B70-B03D3FCA4948}" dt="2023-06-21T15:56:29.038" v="270" actId="14100"/>
          <ac:picMkLst>
            <pc:docMk/>
            <pc:sldMk cId="2861673838" sldId="259"/>
            <ac:picMk id="1040" creationId="{2AE530B7-E29D-F907-6B4F-CF3A8249A6F7}"/>
          </ac:picMkLst>
        </pc:picChg>
        <pc:picChg chg="add mod">
          <ac:chgData name="Mik Carbajales-Dale" userId="a011b248-97cb-4944-9c4a-5c77eb4c12b8" providerId="ADAL" clId="{1A8CB328-78F3-9E49-8B70-B03D3FCA4948}" dt="2023-06-21T15:58:07.970" v="361" actId="14100"/>
          <ac:picMkLst>
            <pc:docMk/>
            <pc:sldMk cId="2861673838" sldId="259"/>
            <ac:picMk id="1042" creationId="{5F8DEBF5-451A-6B7A-C58D-62D4B6DF2C57}"/>
          </ac:picMkLst>
        </pc:picChg>
        <pc:picChg chg="add mod">
          <ac:chgData name="Mik Carbajales-Dale" userId="a011b248-97cb-4944-9c4a-5c77eb4c12b8" providerId="ADAL" clId="{1A8CB328-78F3-9E49-8B70-B03D3FCA4948}" dt="2023-06-21T16:01:46.421" v="413" actId="18131"/>
          <ac:picMkLst>
            <pc:docMk/>
            <pc:sldMk cId="2861673838" sldId="259"/>
            <ac:picMk id="1044" creationId="{1C1ED1B5-0119-AA7F-32D0-9978CE74ECFD}"/>
          </ac:picMkLst>
        </pc:picChg>
      </pc:sldChg>
      <pc:sldChg chg="modSp mod">
        <pc:chgData name="Mik Carbajales-Dale" userId="a011b248-97cb-4944-9c4a-5c77eb4c12b8" providerId="ADAL" clId="{1A8CB328-78F3-9E49-8B70-B03D3FCA4948}" dt="2023-06-21T17:13:17.081" v="978" actId="404"/>
        <pc:sldMkLst>
          <pc:docMk/>
          <pc:sldMk cId="115656465" sldId="261"/>
        </pc:sldMkLst>
        <pc:spChg chg="mod">
          <ac:chgData name="Mik Carbajales-Dale" userId="a011b248-97cb-4944-9c4a-5c77eb4c12b8" providerId="ADAL" clId="{1A8CB328-78F3-9E49-8B70-B03D3FCA4948}" dt="2023-06-21T17:13:17.081" v="978" actId="404"/>
          <ac:spMkLst>
            <pc:docMk/>
            <pc:sldMk cId="115656465" sldId="261"/>
            <ac:spMk id="2" creationId="{98AD30D3-C205-EE2D-C194-D113FA4F61E9}"/>
          </ac:spMkLst>
        </pc:spChg>
        <pc:picChg chg="mod">
          <ac:chgData name="Mik Carbajales-Dale" userId="a011b248-97cb-4944-9c4a-5c77eb4c12b8" providerId="ADAL" clId="{1A8CB328-78F3-9E49-8B70-B03D3FCA4948}" dt="2023-06-21T17:13:12.832" v="977" actId="1076"/>
          <ac:picMkLst>
            <pc:docMk/>
            <pc:sldMk cId="115656465" sldId="261"/>
            <ac:picMk id="8" creationId="{D28BF846-611A-8086-5496-540E4945399C}"/>
          </ac:picMkLst>
        </pc:picChg>
      </pc:sldChg>
      <pc:sldChg chg="addSp delSp modSp mod">
        <pc:chgData name="Mik Carbajales-Dale" userId="a011b248-97cb-4944-9c4a-5c77eb4c12b8" providerId="ADAL" clId="{1A8CB328-78F3-9E49-8B70-B03D3FCA4948}" dt="2023-06-21T17:40:07.638" v="1032" actId="1076"/>
        <pc:sldMkLst>
          <pc:docMk/>
          <pc:sldMk cId="1327627305" sldId="262"/>
        </pc:sldMkLst>
        <pc:spChg chg="mod">
          <ac:chgData name="Mik Carbajales-Dale" userId="a011b248-97cb-4944-9c4a-5c77eb4c12b8" providerId="ADAL" clId="{1A8CB328-78F3-9E49-8B70-B03D3FCA4948}" dt="2023-06-21T17:18:17.462" v="1023" actId="20577"/>
          <ac:spMkLst>
            <pc:docMk/>
            <pc:sldMk cId="1327627305" sldId="262"/>
            <ac:spMk id="5" creationId="{487B7E24-45F8-E8AC-0281-EA179168FAB6}"/>
          </ac:spMkLst>
        </pc:spChg>
        <pc:spChg chg="add del mod">
          <ac:chgData name="Mik Carbajales-Dale" userId="a011b248-97cb-4944-9c4a-5c77eb4c12b8" providerId="ADAL" clId="{1A8CB328-78F3-9E49-8B70-B03D3FCA4948}" dt="2023-06-21T17:39:51.340" v="1028"/>
          <ac:spMkLst>
            <pc:docMk/>
            <pc:sldMk cId="1327627305" sldId="262"/>
            <ac:spMk id="6" creationId="{D41023C7-D1DF-90F5-0242-CFB67E170931}"/>
          </ac:spMkLst>
        </pc:spChg>
        <pc:spChg chg="add del mod">
          <ac:chgData name="Mik Carbajales-Dale" userId="a011b248-97cb-4944-9c4a-5c77eb4c12b8" providerId="ADAL" clId="{1A8CB328-78F3-9E49-8B70-B03D3FCA4948}" dt="2023-06-21T17:39:51.340" v="1028"/>
          <ac:spMkLst>
            <pc:docMk/>
            <pc:sldMk cId="1327627305" sldId="262"/>
            <ac:spMk id="7" creationId="{55F0F1A6-9C00-1A78-7A4F-A70331CB60D6}"/>
          </ac:spMkLst>
        </pc:spChg>
        <pc:spChg chg="add del mod">
          <ac:chgData name="Mik Carbajales-Dale" userId="a011b248-97cb-4944-9c4a-5c77eb4c12b8" providerId="ADAL" clId="{1A8CB328-78F3-9E49-8B70-B03D3FCA4948}" dt="2023-06-21T17:39:51.340" v="1028"/>
          <ac:spMkLst>
            <pc:docMk/>
            <pc:sldMk cId="1327627305" sldId="262"/>
            <ac:spMk id="8" creationId="{6CF524FC-F3FE-771F-B1D1-C6DF7C80736C}"/>
          </ac:spMkLst>
        </pc:spChg>
        <pc:spChg chg="add del mod">
          <ac:chgData name="Mik Carbajales-Dale" userId="a011b248-97cb-4944-9c4a-5c77eb4c12b8" providerId="ADAL" clId="{1A8CB328-78F3-9E49-8B70-B03D3FCA4948}" dt="2023-06-21T17:39:51.340" v="1028"/>
          <ac:spMkLst>
            <pc:docMk/>
            <pc:sldMk cId="1327627305" sldId="262"/>
            <ac:spMk id="11" creationId="{AE6CFCCC-A871-60B9-9D37-0BB527347760}"/>
          </ac:spMkLst>
        </pc:spChg>
        <pc:spChg chg="add del mod">
          <ac:chgData name="Mik Carbajales-Dale" userId="a011b248-97cb-4944-9c4a-5c77eb4c12b8" providerId="ADAL" clId="{1A8CB328-78F3-9E49-8B70-B03D3FCA4948}" dt="2023-06-21T17:39:51.340" v="1028"/>
          <ac:spMkLst>
            <pc:docMk/>
            <pc:sldMk cId="1327627305" sldId="262"/>
            <ac:spMk id="12" creationId="{EFFE76FF-466B-0833-C9D7-C961EDA024BD}"/>
          </ac:spMkLst>
        </pc:spChg>
        <pc:spChg chg="add del mod">
          <ac:chgData name="Mik Carbajales-Dale" userId="a011b248-97cb-4944-9c4a-5c77eb4c12b8" providerId="ADAL" clId="{1A8CB328-78F3-9E49-8B70-B03D3FCA4948}" dt="2023-06-21T17:39:51.340" v="1028"/>
          <ac:spMkLst>
            <pc:docMk/>
            <pc:sldMk cId="1327627305" sldId="262"/>
            <ac:spMk id="13" creationId="{0A1DC0ED-1172-CCA3-C6E7-058E6D4A9712}"/>
          </ac:spMkLst>
        </pc:spChg>
        <pc:grpChg chg="add mod">
          <ac:chgData name="Mik Carbajales-Dale" userId="a011b248-97cb-4944-9c4a-5c77eb4c12b8" providerId="ADAL" clId="{1A8CB328-78F3-9E49-8B70-B03D3FCA4948}" dt="2023-06-21T17:39:50.251" v="1027" actId="164"/>
          <ac:grpSpMkLst>
            <pc:docMk/>
            <pc:sldMk cId="1327627305" sldId="262"/>
            <ac:grpSpMk id="14" creationId="{3150DC47-02B5-7B83-E5F7-63D363EB3587}"/>
          </ac:grpSpMkLst>
        </pc:grpChg>
        <pc:picChg chg="add del mod">
          <ac:chgData name="Mik Carbajales-Dale" userId="a011b248-97cb-4944-9c4a-5c77eb4c12b8" providerId="ADAL" clId="{1A8CB328-78F3-9E49-8B70-B03D3FCA4948}" dt="2023-06-21T17:39:51.340" v="1028"/>
          <ac:picMkLst>
            <pc:docMk/>
            <pc:sldMk cId="1327627305" sldId="262"/>
            <ac:picMk id="3" creationId="{3E046AB9-4C74-3D67-792A-8D9923CEF155}"/>
          </ac:picMkLst>
        </pc:picChg>
        <pc:picChg chg="del">
          <ac:chgData name="Mik Carbajales-Dale" userId="a011b248-97cb-4944-9c4a-5c77eb4c12b8" providerId="ADAL" clId="{1A8CB328-78F3-9E49-8B70-B03D3FCA4948}" dt="2023-06-21T17:39:39.532" v="1024" actId="478"/>
          <ac:picMkLst>
            <pc:docMk/>
            <pc:sldMk cId="1327627305" sldId="262"/>
            <ac:picMk id="4" creationId="{40291998-1D4F-0A9D-386A-1DF6417D7860}"/>
          </ac:picMkLst>
        </pc:picChg>
        <pc:picChg chg="add del mod">
          <ac:chgData name="Mik Carbajales-Dale" userId="a011b248-97cb-4944-9c4a-5c77eb4c12b8" providerId="ADAL" clId="{1A8CB328-78F3-9E49-8B70-B03D3FCA4948}" dt="2023-06-21T17:39:51.340" v="1028"/>
          <ac:picMkLst>
            <pc:docMk/>
            <pc:sldMk cId="1327627305" sldId="262"/>
            <ac:picMk id="9" creationId="{870FBF66-1342-4404-F7CA-D6605037BEAA}"/>
          </ac:picMkLst>
        </pc:picChg>
        <pc:picChg chg="add del mod">
          <ac:chgData name="Mik Carbajales-Dale" userId="a011b248-97cb-4944-9c4a-5c77eb4c12b8" providerId="ADAL" clId="{1A8CB328-78F3-9E49-8B70-B03D3FCA4948}" dt="2023-06-21T17:39:51.340" v="1028"/>
          <ac:picMkLst>
            <pc:docMk/>
            <pc:sldMk cId="1327627305" sldId="262"/>
            <ac:picMk id="10" creationId="{F38EFA86-505B-B520-7D3E-AE5A224098C1}"/>
          </ac:picMkLst>
        </pc:picChg>
        <pc:picChg chg="add mod">
          <ac:chgData name="Mik Carbajales-Dale" userId="a011b248-97cb-4944-9c4a-5c77eb4c12b8" providerId="ADAL" clId="{1A8CB328-78F3-9E49-8B70-B03D3FCA4948}" dt="2023-06-21T17:40:07.638" v="1032" actId="1076"/>
          <ac:picMkLst>
            <pc:docMk/>
            <pc:sldMk cId="1327627305" sldId="262"/>
            <ac:picMk id="15" creationId="{E646898D-D9AE-E1FB-ED2C-88301DA65702}"/>
          </ac:picMkLst>
        </pc:picChg>
        <pc:picChg chg="mod">
          <ac:chgData name="Mik Carbajales-Dale" userId="a011b248-97cb-4944-9c4a-5c77eb4c12b8" providerId="ADAL" clId="{1A8CB328-78F3-9E49-8B70-B03D3FCA4948}" dt="2023-06-21T17:15:41.653" v="1012" actId="1036"/>
          <ac:picMkLst>
            <pc:docMk/>
            <pc:sldMk cId="1327627305" sldId="262"/>
            <ac:picMk id="11266" creationId="{E2B81A5E-01B1-FEE0-E17A-AA1C8610F3D1}"/>
          </ac:picMkLst>
        </pc:picChg>
      </pc:sldChg>
      <pc:sldChg chg="addSp modSp mod">
        <pc:chgData name="Mik Carbajales-Dale" userId="a011b248-97cb-4944-9c4a-5c77eb4c12b8" providerId="ADAL" clId="{1A8CB328-78F3-9E49-8B70-B03D3FCA4948}" dt="2023-06-21T17:50:19.263" v="1141" actId="404"/>
        <pc:sldMkLst>
          <pc:docMk/>
          <pc:sldMk cId="74445295" sldId="264"/>
        </pc:sldMkLst>
        <pc:spChg chg="add mod">
          <ac:chgData name="Mik Carbajales-Dale" userId="a011b248-97cb-4944-9c4a-5c77eb4c12b8" providerId="ADAL" clId="{1A8CB328-78F3-9E49-8B70-B03D3FCA4948}" dt="2023-06-21T17:50:19.263" v="1141" actId="404"/>
          <ac:spMkLst>
            <pc:docMk/>
            <pc:sldMk cId="74445295" sldId="264"/>
            <ac:spMk id="3" creationId="{D4C0971D-B7D5-F578-6DEF-9E8B6B96062B}"/>
          </ac:spMkLst>
        </pc:spChg>
        <pc:spChg chg="mod">
          <ac:chgData name="Mik Carbajales-Dale" userId="a011b248-97cb-4944-9c4a-5c77eb4c12b8" providerId="ADAL" clId="{1A8CB328-78F3-9E49-8B70-B03D3FCA4948}" dt="2023-06-21T17:48:52.425" v="1113" actId="207"/>
          <ac:spMkLst>
            <pc:docMk/>
            <pc:sldMk cId="74445295" sldId="264"/>
            <ac:spMk id="5" creationId="{487B7E24-45F8-E8AC-0281-EA179168FAB6}"/>
          </ac:spMkLst>
        </pc:spChg>
      </pc:sldChg>
      <pc:sldChg chg="addSp delSp modSp add mod">
        <pc:chgData name="Mik Carbajales-Dale" userId="a011b248-97cb-4944-9c4a-5c77eb4c12b8" providerId="ADAL" clId="{1A8CB328-78F3-9E49-8B70-B03D3FCA4948}" dt="2023-06-21T17:15:30.585" v="1004" actId="1076"/>
        <pc:sldMkLst>
          <pc:docMk/>
          <pc:sldMk cId="1974093019" sldId="269"/>
        </pc:sldMkLst>
        <pc:spChg chg="mod">
          <ac:chgData name="Mik Carbajales-Dale" userId="a011b248-97cb-4944-9c4a-5c77eb4c12b8" providerId="ADAL" clId="{1A8CB328-78F3-9E49-8B70-B03D3FCA4948}" dt="2023-06-21T17:15:19.701" v="1003" actId="404"/>
          <ac:spMkLst>
            <pc:docMk/>
            <pc:sldMk cId="1974093019" sldId="269"/>
            <ac:spMk id="2" creationId="{98AD30D3-C205-EE2D-C194-D113FA4F61E9}"/>
          </ac:spMkLst>
        </pc:spChg>
        <pc:picChg chg="mod">
          <ac:chgData name="Mik Carbajales-Dale" userId="a011b248-97cb-4944-9c4a-5c77eb4c12b8" providerId="ADAL" clId="{1A8CB328-78F3-9E49-8B70-B03D3FCA4948}" dt="2023-06-21T17:15:30.585" v="1004" actId="1076"/>
          <ac:picMkLst>
            <pc:docMk/>
            <pc:sldMk cId="1974093019" sldId="269"/>
            <ac:picMk id="10" creationId="{74105146-A094-3869-2708-983E42A84B74}"/>
          </ac:picMkLst>
        </pc:picChg>
        <pc:picChg chg="add del">
          <ac:chgData name="Mik Carbajales-Dale" userId="a011b248-97cb-4944-9c4a-5c77eb4c12b8" providerId="ADAL" clId="{1A8CB328-78F3-9E49-8B70-B03D3FCA4948}" dt="2023-06-21T17:14:07.273" v="981" actId="478"/>
          <ac:picMkLst>
            <pc:docMk/>
            <pc:sldMk cId="1974093019" sldId="269"/>
            <ac:picMk id="3074" creationId="{C6FE23FD-1239-BC70-C2BB-338A097A58B3}"/>
          </ac:picMkLst>
        </pc:picChg>
        <pc:picChg chg="add del">
          <ac:chgData name="Mik Carbajales-Dale" userId="a011b248-97cb-4944-9c4a-5c77eb4c12b8" providerId="ADAL" clId="{1A8CB328-78F3-9E49-8B70-B03D3FCA4948}" dt="2023-06-21T17:14:26.564" v="983" actId="478"/>
          <ac:picMkLst>
            <pc:docMk/>
            <pc:sldMk cId="1974093019" sldId="269"/>
            <ac:picMk id="3076" creationId="{C38D6D3B-6382-2464-7487-007096178409}"/>
          </ac:picMkLst>
        </pc:picChg>
        <pc:picChg chg="add del">
          <ac:chgData name="Mik Carbajales-Dale" userId="a011b248-97cb-4944-9c4a-5c77eb4c12b8" providerId="ADAL" clId="{1A8CB328-78F3-9E49-8B70-B03D3FCA4948}" dt="2023-06-21T17:14:34.223" v="985" actId="478"/>
          <ac:picMkLst>
            <pc:docMk/>
            <pc:sldMk cId="1974093019" sldId="269"/>
            <ac:picMk id="3078" creationId="{EB931DFD-59EB-3FF8-72BC-F8D0175B0F65}"/>
          </ac:picMkLst>
        </pc:picChg>
        <pc:picChg chg="add mod">
          <ac:chgData name="Mik Carbajales-Dale" userId="a011b248-97cb-4944-9c4a-5c77eb4c12b8" providerId="ADAL" clId="{1A8CB328-78F3-9E49-8B70-B03D3FCA4948}" dt="2023-06-21T17:15:14.141" v="1002" actId="14100"/>
          <ac:picMkLst>
            <pc:docMk/>
            <pc:sldMk cId="1974093019" sldId="269"/>
            <ac:picMk id="3080" creationId="{25F447A0-F599-A93F-866E-A87BA934CB1B}"/>
          </ac:picMkLst>
        </pc:picChg>
      </pc:sldChg>
      <pc:sldChg chg="addSp delSp modSp add mod">
        <pc:chgData name="Mik Carbajales-Dale" userId="a011b248-97cb-4944-9c4a-5c77eb4c12b8" providerId="ADAL" clId="{1A8CB328-78F3-9E49-8B70-B03D3FCA4948}" dt="2023-06-21T16:10:50.536" v="675" actId="1076"/>
        <pc:sldMkLst>
          <pc:docMk/>
          <pc:sldMk cId="538231348" sldId="270"/>
        </pc:sldMkLst>
        <pc:spChg chg="add del mod">
          <ac:chgData name="Mik Carbajales-Dale" userId="a011b248-97cb-4944-9c4a-5c77eb4c12b8" providerId="ADAL" clId="{1A8CB328-78F3-9E49-8B70-B03D3FCA4948}" dt="2023-06-21T16:08:12.400" v="478" actId="478"/>
          <ac:spMkLst>
            <pc:docMk/>
            <pc:sldMk cId="538231348" sldId="270"/>
            <ac:spMk id="4" creationId="{1E4A8FF2-0EA6-5F3A-7B66-3368F6DAADED}"/>
          </ac:spMkLst>
        </pc:spChg>
        <pc:spChg chg="add del mod">
          <ac:chgData name="Mik Carbajales-Dale" userId="a011b248-97cb-4944-9c4a-5c77eb4c12b8" providerId="ADAL" clId="{1A8CB328-78F3-9E49-8B70-B03D3FCA4948}" dt="2023-06-21T16:10:06.972" v="671" actId="20577"/>
          <ac:spMkLst>
            <pc:docMk/>
            <pc:sldMk cId="538231348" sldId="270"/>
            <ac:spMk id="5" creationId="{487B7E24-45F8-E8AC-0281-EA179168FAB6}"/>
          </ac:spMkLst>
        </pc:spChg>
        <pc:spChg chg="add del mod">
          <ac:chgData name="Mik Carbajales-Dale" userId="a011b248-97cb-4944-9c4a-5c77eb4c12b8" providerId="ADAL" clId="{1A8CB328-78F3-9E49-8B70-B03D3FCA4948}" dt="2023-06-21T16:08:16.863" v="480" actId="478"/>
          <ac:spMkLst>
            <pc:docMk/>
            <pc:sldMk cId="538231348" sldId="270"/>
            <ac:spMk id="7" creationId="{4090079E-78C5-4008-1A62-55757E9EA7DD}"/>
          </ac:spMkLst>
        </pc:spChg>
        <pc:picChg chg="add del">
          <ac:chgData name="Mik Carbajales-Dale" userId="a011b248-97cb-4944-9c4a-5c77eb4c12b8" providerId="ADAL" clId="{1A8CB328-78F3-9E49-8B70-B03D3FCA4948}" dt="2023-06-21T16:08:18.694" v="481" actId="478"/>
          <ac:picMkLst>
            <pc:docMk/>
            <pc:sldMk cId="538231348" sldId="270"/>
            <ac:picMk id="8" creationId="{A5156BD8-1830-65B0-276A-CC4418594A21}"/>
          </ac:picMkLst>
        </pc:picChg>
        <pc:picChg chg="add mod">
          <ac:chgData name="Mik Carbajales-Dale" userId="a011b248-97cb-4944-9c4a-5c77eb4c12b8" providerId="ADAL" clId="{1A8CB328-78F3-9E49-8B70-B03D3FCA4948}" dt="2023-06-21T16:10:20.132" v="673" actId="1076"/>
          <ac:picMkLst>
            <pc:docMk/>
            <pc:sldMk cId="538231348" sldId="270"/>
            <ac:picMk id="9" creationId="{0E6BFD53-35E3-F357-C275-4FD141B634C7}"/>
          </ac:picMkLst>
        </pc:picChg>
        <pc:picChg chg="add mod">
          <ac:chgData name="Mik Carbajales-Dale" userId="a011b248-97cb-4944-9c4a-5c77eb4c12b8" providerId="ADAL" clId="{1A8CB328-78F3-9E49-8B70-B03D3FCA4948}" dt="2023-06-21T16:10:50.536" v="675" actId="1076"/>
          <ac:picMkLst>
            <pc:docMk/>
            <pc:sldMk cId="538231348" sldId="270"/>
            <ac:picMk id="11" creationId="{A7DD2897-5628-3E22-9101-C820D1100C6B}"/>
          </ac:picMkLst>
        </pc:picChg>
      </pc:sldChg>
      <pc:sldChg chg="new del">
        <pc:chgData name="Mik Carbajales-Dale" userId="a011b248-97cb-4944-9c4a-5c77eb4c12b8" providerId="ADAL" clId="{1A8CB328-78F3-9E49-8B70-B03D3FCA4948}" dt="2023-06-21T16:05:17.740" v="464" actId="680"/>
        <pc:sldMkLst>
          <pc:docMk/>
          <pc:sldMk cId="630143792" sldId="270"/>
        </pc:sldMkLst>
      </pc:sldChg>
      <pc:sldChg chg="addSp delSp modSp add mod">
        <pc:chgData name="Mik Carbajales-Dale" userId="a011b248-97cb-4944-9c4a-5c77eb4c12b8" providerId="ADAL" clId="{1A8CB328-78F3-9E49-8B70-B03D3FCA4948}" dt="2023-06-21T16:18:10.611" v="879" actId="14100"/>
        <pc:sldMkLst>
          <pc:docMk/>
          <pc:sldMk cId="2282344583" sldId="271"/>
        </pc:sldMkLst>
        <pc:spChg chg="mod">
          <ac:chgData name="Mik Carbajales-Dale" userId="a011b248-97cb-4944-9c4a-5c77eb4c12b8" providerId="ADAL" clId="{1A8CB328-78F3-9E49-8B70-B03D3FCA4948}" dt="2023-06-21T16:13:19.533" v="801" actId="20577"/>
          <ac:spMkLst>
            <pc:docMk/>
            <pc:sldMk cId="2282344583" sldId="271"/>
            <ac:spMk id="5" creationId="{487B7E24-45F8-E8AC-0281-EA179168FAB6}"/>
          </ac:spMkLst>
        </pc:spChg>
        <pc:grpChg chg="add mod">
          <ac:chgData name="Mik Carbajales-Dale" userId="a011b248-97cb-4944-9c4a-5c77eb4c12b8" providerId="ADAL" clId="{1A8CB328-78F3-9E49-8B70-B03D3FCA4948}" dt="2023-06-21T16:18:10.611" v="879" actId="14100"/>
          <ac:grpSpMkLst>
            <pc:docMk/>
            <pc:sldMk cId="2282344583" sldId="271"/>
            <ac:grpSpMk id="12" creationId="{54AF7FF7-A332-3EBC-AE47-0C391A973F0C}"/>
          </ac:grpSpMkLst>
        </pc:grpChg>
        <pc:picChg chg="add mod">
          <ac:chgData name="Mik Carbajales-Dale" userId="a011b248-97cb-4944-9c4a-5c77eb4c12b8" providerId="ADAL" clId="{1A8CB328-78F3-9E49-8B70-B03D3FCA4948}" dt="2023-06-21T16:14:40.286" v="809" actId="1076"/>
          <ac:picMkLst>
            <pc:docMk/>
            <pc:sldMk cId="2282344583" sldId="271"/>
            <ac:picMk id="3" creationId="{3D7FCDD6-6639-E8E2-0B6F-96E45B4E14EA}"/>
          </ac:picMkLst>
        </pc:picChg>
        <pc:picChg chg="add mod">
          <ac:chgData name="Mik Carbajales-Dale" userId="a011b248-97cb-4944-9c4a-5c77eb4c12b8" providerId="ADAL" clId="{1A8CB328-78F3-9E49-8B70-B03D3FCA4948}" dt="2023-06-21T16:17:59.706" v="874" actId="164"/>
          <ac:picMkLst>
            <pc:docMk/>
            <pc:sldMk cId="2282344583" sldId="271"/>
            <ac:picMk id="4" creationId="{CE4D5165-3095-F7FD-9759-4E7C55CBC2F6}"/>
          </ac:picMkLst>
        </pc:picChg>
        <pc:picChg chg="add mod">
          <ac:chgData name="Mik Carbajales-Dale" userId="a011b248-97cb-4944-9c4a-5c77eb4c12b8" providerId="ADAL" clId="{1A8CB328-78F3-9E49-8B70-B03D3FCA4948}" dt="2023-06-21T16:17:59.706" v="874" actId="164"/>
          <ac:picMkLst>
            <pc:docMk/>
            <pc:sldMk cId="2282344583" sldId="271"/>
            <ac:picMk id="6" creationId="{B984FEA1-8732-6C9D-1769-06F7AC37D466}"/>
          </ac:picMkLst>
        </pc:picChg>
        <pc:picChg chg="add mod">
          <ac:chgData name="Mik Carbajales-Dale" userId="a011b248-97cb-4944-9c4a-5c77eb4c12b8" providerId="ADAL" clId="{1A8CB328-78F3-9E49-8B70-B03D3FCA4948}" dt="2023-06-21T16:17:59.706" v="874" actId="164"/>
          <ac:picMkLst>
            <pc:docMk/>
            <pc:sldMk cId="2282344583" sldId="271"/>
            <ac:picMk id="7" creationId="{066FCFCC-2B05-88FB-EF95-73AA35D717EC}"/>
          </ac:picMkLst>
        </pc:picChg>
        <pc:picChg chg="add mod">
          <ac:chgData name="Mik Carbajales-Dale" userId="a011b248-97cb-4944-9c4a-5c77eb4c12b8" providerId="ADAL" clId="{1A8CB328-78F3-9E49-8B70-B03D3FCA4948}" dt="2023-06-21T16:17:59.706" v="874" actId="164"/>
          <ac:picMkLst>
            <pc:docMk/>
            <pc:sldMk cId="2282344583" sldId="271"/>
            <ac:picMk id="8" creationId="{0F4C8CF0-3CEF-6E9B-711C-1247D7649189}"/>
          </ac:picMkLst>
        </pc:picChg>
        <pc:picChg chg="del">
          <ac:chgData name="Mik Carbajales-Dale" userId="a011b248-97cb-4944-9c4a-5c77eb4c12b8" providerId="ADAL" clId="{1A8CB328-78F3-9E49-8B70-B03D3FCA4948}" dt="2023-06-21T16:14:32.228" v="803" actId="478"/>
          <ac:picMkLst>
            <pc:docMk/>
            <pc:sldMk cId="2282344583" sldId="271"/>
            <ac:picMk id="9" creationId="{0E6BFD53-35E3-F357-C275-4FD141B634C7}"/>
          </ac:picMkLst>
        </pc:picChg>
        <pc:picChg chg="del">
          <ac:chgData name="Mik Carbajales-Dale" userId="a011b248-97cb-4944-9c4a-5c77eb4c12b8" providerId="ADAL" clId="{1A8CB328-78F3-9E49-8B70-B03D3FCA4948}" dt="2023-06-21T16:14:33.620" v="804" actId="478"/>
          <ac:picMkLst>
            <pc:docMk/>
            <pc:sldMk cId="2282344583" sldId="271"/>
            <ac:picMk id="11" creationId="{A7DD2897-5628-3E22-9101-C820D1100C6B}"/>
          </ac:picMkLst>
        </pc:picChg>
      </pc:sldChg>
      <pc:sldChg chg="addSp delSp modSp add mod">
        <pc:chgData name="Mik Carbajales-Dale" userId="a011b248-97cb-4944-9c4a-5c77eb4c12b8" providerId="ADAL" clId="{1A8CB328-78F3-9E49-8B70-B03D3FCA4948}" dt="2023-06-21T17:17:09.957" v="1016" actId="207"/>
        <pc:sldMkLst>
          <pc:docMk/>
          <pc:sldMk cId="2006416743" sldId="272"/>
        </pc:sldMkLst>
        <pc:spChg chg="mod">
          <ac:chgData name="Mik Carbajales-Dale" userId="a011b248-97cb-4944-9c4a-5c77eb4c12b8" providerId="ADAL" clId="{1A8CB328-78F3-9E49-8B70-B03D3FCA4948}" dt="2023-06-21T17:13:27.399" v="979" actId="404"/>
          <ac:spMkLst>
            <pc:docMk/>
            <pc:sldMk cId="2006416743" sldId="272"/>
            <ac:spMk id="2" creationId="{98AD30D3-C205-EE2D-C194-D113FA4F61E9}"/>
          </ac:spMkLst>
        </pc:spChg>
        <pc:spChg chg="mod">
          <ac:chgData name="Mik Carbajales-Dale" userId="a011b248-97cb-4944-9c4a-5c77eb4c12b8" providerId="ADAL" clId="{1A8CB328-78F3-9E49-8B70-B03D3FCA4948}" dt="2023-06-21T17:17:09.957" v="1016" actId="207"/>
          <ac:spMkLst>
            <pc:docMk/>
            <pc:sldMk cId="2006416743" sldId="272"/>
            <ac:spMk id="5" creationId="{487B7E24-45F8-E8AC-0281-EA179168FAB6}"/>
          </ac:spMkLst>
        </pc:spChg>
        <pc:picChg chg="add mod">
          <ac:chgData name="Mik Carbajales-Dale" userId="a011b248-97cb-4944-9c4a-5c77eb4c12b8" providerId="ADAL" clId="{1A8CB328-78F3-9E49-8B70-B03D3FCA4948}" dt="2023-06-21T17:12:32.601" v="974" actId="1076"/>
          <ac:picMkLst>
            <pc:docMk/>
            <pc:sldMk cId="2006416743" sldId="272"/>
            <ac:picMk id="3" creationId="{079E56EF-18A4-D593-CDC6-60F7DB10275D}"/>
          </ac:picMkLst>
        </pc:picChg>
        <pc:picChg chg="add mod">
          <ac:chgData name="Mik Carbajales-Dale" userId="a011b248-97cb-4944-9c4a-5c77eb4c12b8" providerId="ADAL" clId="{1A8CB328-78F3-9E49-8B70-B03D3FCA4948}" dt="2023-06-21T17:12:26.996" v="973" actId="1035"/>
          <ac:picMkLst>
            <pc:docMk/>
            <pc:sldMk cId="2006416743" sldId="272"/>
            <ac:picMk id="4" creationId="{90EF93ED-1EBD-0250-8A44-20875B11700C}"/>
          </ac:picMkLst>
        </pc:picChg>
        <pc:picChg chg="add mod">
          <ac:chgData name="Mik Carbajales-Dale" userId="a011b248-97cb-4944-9c4a-5c77eb4c12b8" providerId="ADAL" clId="{1A8CB328-78F3-9E49-8B70-B03D3FCA4948}" dt="2023-06-21T17:12:23.648" v="964" actId="1076"/>
          <ac:picMkLst>
            <pc:docMk/>
            <pc:sldMk cId="2006416743" sldId="272"/>
            <ac:picMk id="6" creationId="{D992061F-F642-E5BC-F5A5-3503C6F84590}"/>
          </ac:picMkLst>
        </pc:picChg>
        <pc:picChg chg="add mod">
          <ac:chgData name="Mik Carbajales-Dale" userId="a011b248-97cb-4944-9c4a-5c77eb4c12b8" providerId="ADAL" clId="{1A8CB328-78F3-9E49-8B70-B03D3FCA4948}" dt="2023-06-21T17:12:35.368" v="975" actId="1076"/>
          <ac:picMkLst>
            <pc:docMk/>
            <pc:sldMk cId="2006416743" sldId="272"/>
            <ac:picMk id="7" creationId="{463695D8-3E5C-EB89-226D-F75294799B95}"/>
          </ac:picMkLst>
        </pc:picChg>
        <pc:picChg chg="add del mod">
          <ac:chgData name="Mik Carbajales-Dale" userId="a011b248-97cb-4944-9c4a-5c77eb4c12b8" providerId="ADAL" clId="{1A8CB328-78F3-9E49-8B70-B03D3FCA4948}" dt="2023-06-21T17:10:52.481" v="944" actId="1076"/>
          <ac:picMkLst>
            <pc:docMk/>
            <pc:sldMk cId="2006416743" sldId="272"/>
            <ac:picMk id="8" creationId="{D28BF846-611A-8086-5496-540E4945399C}"/>
          </ac:picMkLst>
        </pc:picChg>
        <pc:picChg chg="del">
          <ac:chgData name="Mik Carbajales-Dale" userId="a011b248-97cb-4944-9c4a-5c77eb4c12b8" providerId="ADAL" clId="{1A8CB328-78F3-9E49-8B70-B03D3FCA4948}" dt="2023-06-21T17:00:16.979" v="890" actId="478"/>
          <ac:picMkLst>
            <pc:docMk/>
            <pc:sldMk cId="2006416743" sldId="272"/>
            <ac:picMk id="9" creationId="{ACCB67D4-0200-8FF9-1249-8A2679EF6645}"/>
          </ac:picMkLst>
        </pc:picChg>
        <pc:picChg chg="del">
          <ac:chgData name="Mik Carbajales-Dale" userId="a011b248-97cb-4944-9c4a-5c77eb4c12b8" providerId="ADAL" clId="{1A8CB328-78F3-9E49-8B70-B03D3FCA4948}" dt="2023-06-21T17:09:38.260" v="924" actId="478"/>
          <ac:picMkLst>
            <pc:docMk/>
            <pc:sldMk cId="2006416743" sldId="272"/>
            <ac:picMk id="10" creationId="{55D2AD6B-EB6F-A284-F2C5-59B1C47C2493}"/>
          </ac:picMkLst>
        </pc:picChg>
        <pc:picChg chg="add mod">
          <ac:chgData name="Mik Carbajales-Dale" userId="a011b248-97cb-4944-9c4a-5c77eb4c12b8" providerId="ADAL" clId="{1A8CB328-78F3-9E49-8B70-B03D3FCA4948}" dt="2023-06-21T17:12:00.787" v="957" actId="1076"/>
          <ac:picMkLst>
            <pc:docMk/>
            <pc:sldMk cId="2006416743" sldId="272"/>
            <ac:picMk id="2050" creationId="{4261A3BB-2630-8663-8131-1CF432B62930}"/>
          </ac:picMkLst>
        </pc:picChg>
      </pc:sldChg>
      <pc:sldChg chg="addSp delSp modSp add mod modClrScheme chgLayout">
        <pc:chgData name="Mik Carbajales-Dale" userId="a011b248-97cb-4944-9c4a-5c77eb4c12b8" providerId="ADAL" clId="{1A8CB328-78F3-9E49-8B70-B03D3FCA4948}" dt="2023-06-21T17:41:37.975" v="1059" actId="1036"/>
        <pc:sldMkLst>
          <pc:docMk/>
          <pc:sldMk cId="1812882622" sldId="273"/>
        </pc:sldMkLst>
        <pc:spChg chg="mod ord">
          <ac:chgData name="Mik Carbajales-Dale" userId="a011b248-97cb-4944-9c4a-5c77eb4c12b8" providerId="ADAL" clId="{1A8CB328-78F3-9E49-8B70-B03D3FCA4948}" dt="2023-06-21T17:40:58.089" v="1038" actId="700"/>
          <ac:spMkLst>
            <pc:docMk/>
            <pc:sldMk cId="1812882622" sldId="273"/>
            <ac:spMk id="2" creationId="{98AD30D3-C205-EE2D-C194-D113FA4F61E9}"/>
          </ac:spMkLst>
        </pc:spChg>
        <pc:spChg chg="add del mod">
          <ac:chgData name="Mik Carbajales-Dale" userId="a011b248-97cb-4944-9c4a-5c77eb4c12b8" providerId="ADAL" clId="{1A8CB328-78F3-9E49-8B70-B03D3FCA4948}" dt="2023-06-21T17:40:58.089" v="1038" actId="700"/>
          <ac:spMkLst>
            <pc:docMk/>
            <pc:sldMk cId="1812882622" sldId="273"/>
            <ac:spMk id="4" creationId="{9CD14349-46E0-DD73-7DA0-A70919CC6FD5}"/>
          </ac:spMkLst>
        </pc:spChg>
        <pc:spChg chg="del">
          <ac:chgData name="Mik Carbajales-Dale" userId="a011b248-97cb-4944-9c4a-5c77eb4c12b8" providerId="ADAL" clId="{1A8CB328-78F3-9E49-8B70-B03D3FCA4948}" dt="2023-06-21T17:40:49.363" v="1035" actId="478"/>
          <ac:spMkLst>
            <pc:docMk/>
            <pc:sldMk cId="1812882622" sldId="273"/>
            <ac:spMk id="5" creationId="{487B7E24-45F8-E8AC-0281-EA179168FAB6}"/>
          </ac:spMkLst>
        </pc:spChg>
        <pc:picChg chg="add del mod">
          <ac:chgData name="Mik Carbajales-Dale" userId="a011b248-97cb-4944-9c4a-5c77eb4c12b8" providerId="ADAL" clId="{1A8CB328-78F3-9E49-8B70-B03D3FCA4948}" dt="2023-06-21T17:41:19.645" v="1039" actId="478"/>
          <ac:picMkLst>
            <pc:docMk/>
            <pc:sldMk cId="1812882622" sldId="273"/>
            <ac:picMk id="6" creationId="{1785D47E-ECFC-2FDC-B813-C31E16F49105}"/>
          </ac:picMkLst>
        </pc:picChg>
        <pc:picChg chg="add mod">
          <ac:chgData name="Mik Carbajales-Dale" userId="a011b248-97cb-4944-9c4a-5c77eb4c12b8" providerId="ADAL" clId="{1A8CB328-78F3-9E49-8B70-B03D3FCA4948}" dt="2023-06-21T17:41:37.975" v="1059" actId="1036"/>
          <ac:picMkLst>
            <pc:docMk/>
            <pc:sldMk cId="1812882622" sldId="273"/>
            <ac:picMk id="7" creationId="{3085E354-38A7-2C07-7CF6-DEF9A620987A}"/>
          </ac:picMkLst>
        </pc:picChg>
        <pc:picChg chg="del">
          <ac:chgData name="Mik Carbajales-Dale" userId="a011b248-97cb-4944-9c4a-5c77eb4c12b8" providerId="ADAL" clId="{1A8CB328-78F3-9E49-8B70-B03D3FCA4948}" dt="2023-06-21T17:40:47.004" v="1034" actId="478"/>
          <ac:picMkLst>
            <pc:docMk/>
            <pc:sldMk cId="1812882622" sldId="273"/>
            <ac:picMk id="15" creationId="{E646898D-D9AE-E1FB-ED2C-88301DA65702}"/>
          </ac:picMkLst>
        </pc:picChg>
      </pc:sldChg>
      <pc:sldChg chg="addSp delSp modSp add mod">
        <pc:chgData name="Mik Carbajales-Dale" userId="a011b248-97cb-4944-9c4a-5c77eb4c12b8" providerId="ADAL" clId="{1A8CB328-78F3-9E49-8B70-B03D3FCA4948}" dt="2023-06-21T17:47:40.748" v="1107" actId="1076"/>
        <pc:sldMkLst>
          <pc:docMk/>
          <pc:sldMk cId="1658461359" sldId="274"/>
        </pc:sldMkLst>
        <pc:picChg chg="add mod">
          <ac:chgData name="Mik Carbajales-Dale" userId="a011b248-97cb-4944-9c4a-5c77eb4c12b8" providerId="ADAL" clId="{1A8CB328-78F3-9E49-8B70-B03D3FCA4948}" dt="2023-06-21T17:45:08.210" v="1101" actId="1076"/>
          <ac:picMkLst>
            <pc:docMk/>
            <pc:sldMk cId="1658461359" sldId="274"/>
            <ac:picMk id="4" creationId="{28436B92-ED5F-23C9-FB7F-DDF4E4E6CE99}"/>
          </ac:picMkLst>
        </pc:picChg>
        <pc:picChg chg="add del mod">
          <ac:chgData name="Mik Carbajales-Dale" userId="a011b248-97cb-4944-9c4a-5c77eb4c12b8" providerId="ADAL" clId="{1A8CB328-78F3-9E49-8B70-B03D3FCA4948}" dt="2023-06-21T17:47:34.282" v="1103" actId="478"/>
          <ac:picMkLst>
            <pc:docMk/>
            <pc:sldMk cId="1658461359" sldId="274"/>
            <ac:picMk id="6" creationId="{BEF7F7C3-B505-4271-4459-932C107F00D3}"/>
          </ac:picMkLst>
        </pc:picChg>
        <pc:picChg chg="del">
          <ac:chgData name="Mik Carbajales-Dale" userId="a011b248-97cb-4944-9c4a-5c77eb4c12b8" providerId="ADAL" clId="{1A8CB328-78F3-9E49-8B70-B03D3FCA4948}" dt="2023-06-21T17:42:40.294" v="1061" actId="478"/>
          <ac:picMkLst>
            <pc:docMk/>
            <pc:sldMk cId="1658461359" sldId="274"/>
            <ac:picMk id="7" creationId="{3085E354-38A7-2C07-7CF6-DEF9A620987A}"/>
          </ac:picMkLst>
        </pc:picChg>
        <pc:picChg chg="add mod">
          <ac:chgData name="Mik Carbajales-Dale" userId="a011b248-97cb-4944-9c4a-5c77eb4c12b8" providerId="ADAL" clId="{1A8CB328-78F3-9E49-8B70-B03D3FCA4948}" dt="2023-06-21T17:47:40.748" v="1107" actId="1076"/>
          <ac:picMkLst>
            <pc:docMk/>
            <pc:sldMk cId="1658461359" sldId="274"/>
            <ac:picMk id="9" creationId="{9CF1F12B-FAED-8A8D-24C2-C173497C0C05}"/>
          </ac:picMkLst>
        </pc:picChg>
      </pc:sldChg>
      <pc:sldChg chg="addSp delSp modSp add mod modClrScheme chgLayout">
        <pc:chgData name="Mik Carbajales-Dale" userId="a011b248-97cb-4944-9c4a-5c77eb4c12b8" providerId="ADAL" clId="{1A8CB328-78F3-9E49-8B70-B03D3FCA4948}" dt="2023-06-21T17:52:52.896" v="1171" actId="1076"/>
        <pc:sldMkLst>
          <pc:docMk/>
          <pc:sldMk cId="4205556795" sldId="275"/>
        </pc:sldMkLst>
        <pc:spChg chg="mod ord">
          <ac:chgData name="Mik Carbajales-Dale" userId="a011b248-97cb-4944-9c4a-5c77eb4c12b8" providerId="ADAL" clId="{1A8CB328-78F3-9E49-8B70-B03D3FCA4948}" dt="2023-06-21T17:51:19.921" v="1144" actId="700"/>
          <ac:spMkLst>
            <pc:docMk/>
            <pc:sldMk cId="4205556795" sldId="275"/>
            <ac:spMk id="2" creationId="{98AD30D3-C205-EE2D-C194-D113FA4F61E9}"/>
          </ac:spMkLst>
        </pc:spChg>
        <pc:spChg chg="add del mod">
          <ac:chgData name="Mik Carbajales-Dale" userId="a011b248-97cb-4944-9c4a-5c77eb4c12b8" providerId="ADAL" clId="{1A8CB328-78F3-9E49-8B70-B03D3FCA4948}" dt="2023-06-21T17:51:19.921" v="1144" actId="700"/>
          <ac:spMkLst>
            <pc:docMk/>
            <pc:sldMk cId="4205556795" sldId="275"/>
            <ac:spMk id="4" creationId="{53E0016B-61D1-1B69-8511-78440BC62FC2}"/>
          </ac:spMkLst>
        </pc:spChg>
        <pc:spChg chg="del">
          <ac:chgData name="Mik Carbajales-Dale" userId="a011b248-97cb-4944-9c4a-5c77eb4c12b8" providerId="ADAL" clId="{1A8CB328-78F3-9E49-8B70-B03D3FCA4948}" dt="2023-06-21T17:51:16.120" v="1143" actId="478"/>
          <ac:spMkLst>
            <pc:docMk/>
            <pc:sldMk cId="4205556795" sldId="275"/>
            <ac:spMk id="5" creationId="{487B7E24-45F8-E8AC-0281-EA179168FAB6}"/>
          </ac:spMkLst>
        </pc:spChg>
        <pc:picChg chg="add mod">
          <ac:chgData name="Mik Carbajales-Dale" userId="a011b248-97cb-4944-9c4a-5c77eb4c12b8" providerId="ADAL" clId="{1A8CB328-78F3-9E49-8B70-B03D3FCA4948}" dt="2023-06-21T17:52:52.896" v="1171" actId="1076"/>
          <ac:picMkLst>
            <pc:docMk/>
            <pc:sldMk cId="4205556795" sldId="275"/>
            <ac:picMk id="4098" creationId="{9F1793B2-28FD-8146-AD47-D0EF0B798213}"/>
          </ac:picMkLst>
        </pc:picChg>
        <pc:picChg chg="add del mod">
          <ac:chgData name="Mik Carbajales-Dale" userId="a011b248-97cb-4944-9c4a-5c77eb4c12b8" providerId="ADAL" clId="{1A8CB328-78F3-9E49-8B70-B03D3FCA4948}" dt="2023-06-21T17:51:59.683" v="1155"/>
          <ac:picMkLst>
            <pc:docMk/>
            <pc:sldMk cId="4205556795" sldId="275"/>
            <ac:picMk id="4100" creationId="{6713CD6C-EF35-3C51-085D-09C04C141D01}"/>
          </ac:picMkLst>
        </pc:picChg>
        <pc:picChg chg="add del mod">
          <ac:chgData name="Mik Carbajales-Dale" userId="a011b248-97cb-4944-9c4a-5c77eb4c12b8" providerId="ADAL" clId="{1A8CB328-78F3-9E49-8B70-B03D3FCA4948}" dt="2023-06-21T17:52:25.580" v="1165" actId="478"/>
          <ac:picMkLst>
            <pc:docMk/>
            <pc:sldMk cId="4205556795" sldId="275"/>
            <ac:picMk id="4102" creationId="{412744D6-62B8-05B6-28F9-2DADE6D6ADDB}"/>
          </ac:picMkLst>
        </pc:picChg>
        <pc:picChg chg="add mod">
          <ac:chgData name="Mik Carbajales-Dale" userId="a011b248-97cb-4944-9c4a-5c77eb4c12b8" providerId="ADAL" clId="{1A8CB328-78F3-9E49-8B70-B03D3FCA4948}" dt="2023-06-21T17:52:31.747" v="1169" actId="1076"/>
          <ac:picMkLst>
            <pc:docMk/>
            <pc:sldMk cId="4205556795" sldId="275"/>
            <ac:picMk id="4104" creationId="{03A589C2-9B2C-04BB-690B-702A6AD8BE72}"/>
          </ac:picMkLst>
        </pc:picChg>
        <pc:picChg chg="del">
          <ac:chgData name="Mik Carbajales-Dale" userId="a011b248-97cb-4944-9c4a-5c77eb4c12b8" providerId="ADAL" clId="{1A8CB328-78F3-9E49-8B70-B03D3FCA4948}" dt="2023-06-21T17:51:16.120" v="1143" actId="478"/>
          <ac:picMkLst>
            <pc:docMk/>
            <pc:sldMk cId="4205556795" sldId="275"/>
            <ac:picMk id="13314" creationId="{36A218A5-232A-DB0A-B761-674C38400B0A}"/>
          </ac:picMkLst>
        </pc:picChg>
        <pc:picChg chg="del">
          <ac:chgData name="Mik Carbajales-Dale" userId="a011b248-97cb-4944-9c4a-5c77eb4c12b8" providerId="ADAL" clId="{1A8CB328-78F3-9E49-8B70-B03D3FCA4948}" dt="2023-06-21T17:51:16.120" v="1143" actId="478"/>
          <ac:picMkLst>
            <pc:docMk/>
            <pc:sldMk cId="4205556795" sldId="275"/>
            <ac:picMk id="13316" creationId="{B1862704-A4CA-A111-4E6D-90277E50FF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9FCD0-836A-324D-9984-12DFC415788E}" type="datetimeFigureOut">
              <a:rPr lang="en-US" smtClean="0"/>
              <a:t>9/14/23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2B92A-860C-9044-BB16-53D438075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61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9FDD1-A2C5-8F40-BE5B-E2D58260B7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z="60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Net negative carbon buildings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DCEBA0-71C7-1AC8-1C2B-CFDE85D4B4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A9654C-FF2D-9137-BD22-C0A9188BB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3E8A7-EC5E-1641-A404-F2E213B4AD82}" type="datetime1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CFE6D-C1D8-58FB-AF09-2D3331B98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82285-D386-0FFA-C194-CA193204D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32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84633-207E-764C-23EC-5402A6648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6A4BDF-72CC-61B3-1F62-CEFE5041B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AB157-C53E-A9BF-0204-3923B1AFD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DB570-25FF-4C44-8053-287FC3CC55B7}" type="datetime1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2B8F1-7A8B-BCCD-B141-E26B70008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3FFD-6E95-2BB6-CD82-BCC6CADC2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0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CC63-F53A-75E7-0445-942AFCEE7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478FA8-88CF-669A-C8AF-CA22F49DC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CE25F-36FD-24BF-251B-732F0EDE9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C37A-2B90-E642-9D9C-CBCC32267342}" type="datetime1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B3E5C-7DB9-5511-73F7-4451177C7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5CDC1-B17D-7734-54A8-54B668062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08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67D5E-48C7-7012-1D1D-D39A219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DCD10-1538-C7DE-8796-6DDA50DE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4C240-EFE3-D9F4-1AE4-7D5D6D678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05921-047F-1E40-A85D-AA7139EEB1C9}" type="datetime1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CACF7-A148-82D3-DE39-8E05BD8FB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B2C7A-3375-5B75-A53B-0A846643A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83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D216-73ED-DC6C-37FC-496D04150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8DFD3-5A91-D8D0-B0C3-11302C19C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553C5-9A46-EFDC-DE4D-F79FD8237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F3243-1639-4141-827A-267570D16CB4}" type="datetime1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66C0D-5B60-7854-CE1F-81836E90A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16999-C3AD-1BD0-D51C-C72DA8E50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31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43B5A-6233-558B-EEE8-44CE584E2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205F-64F8-94C7-8C57-4800597274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36F135-3224-72F4-0B1C-B1EEDEE16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16835E-0B0A-9EDF-F27E-F196B1670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AEABB-9CBB-C044-BD96-DC617AA9EF2B}" type="datetime1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89F8-1902-ACB1-FF17-5BC38D4DF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CC6FA-EE76-57B1-6003-876692905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16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690F7-944D-BC50-68B8-D32878CB9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FC770-A551-23F4-D6B7-BEE99F6E6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46FE30-097D-65E1-4E68-8E692A053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0B67EE-285B-DE25-1D85-42E5D9037C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CFD87-6362-9C35-9666-FA25547DF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461167-40FE-4BB7-7DD5-A832FBC13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15488-D61F-F348-95B9-C4E55AF5735D}" type="datetime1">
              <a:rPr lang="en-US" smtClean="0"/>
              <a:t>9/14/23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020229-0F6D-043D-EE27-4E06D4AD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5972E1-1375-3DCC-9592-111E481F3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45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3DE4A-F781-8E17-5632-48009B398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sz="4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Net negative carbon buildings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9D28E9-17A1-69E4-505E-B1BBE8CF1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AF4E1-B356-114E-96FA-1D7863A31099}" type="datetime1">
              <a:rPr lang="en-US" smtClean="0"/>
              <a:t>9/14/23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3398E-CA85-808E-D297-FA6532238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0AF21-2F58-9D21-1AEB-72B310DD9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9225" y="6356350"/>
            <a:ext cx="2743200" cy="365125"/>
          </a:xfrm>
        </p:spPr>
        <p:txBody>
          <a:bodyPr/>
          <a:lstStyle/>
          <a:p>
            <a:fld id="{1993C667-D69E-7349-AA58-5BB05293F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64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C634DC-6578-8D5B-BC8D-EA3F52A0B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E867B-D4DA-D445-A25A-CD53DC845E8F}" type="datetime1">
              <a:rPr lang="en-US" smtClean="0"/>
              <a:t>9/14/23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AAD9AB-6164-C40C-1B08-013287178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C0EE5-36B9-7535-CCFC-1FD5474A5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3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E572A-CE80-F979-4CAB-E3F6F7679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5E8FB-DFDE-093D-223F-92338EABD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ABE6A-F502-451B-6F83-D64CC32431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53E58-4BEB-02F2-C3E8-926018496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3E90B-BC06-2C4F-98A3-947DCD13075F}" type="datetime1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A9C8D-F7A7-5BC2-5DC3-529898237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EDBCD3-77EB-C3B3-58EB-3CD0968F3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01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27393-AA5D-ABCF-E862-BCB6D20CC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63208C-DB7B-78FA-6007-8E2E9565D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75B70-4348-D8B0-8688-0BF632365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D3E540-1723-BAAD-72FE-8349BB5E7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8BA8-AF57-BE42-9C1F-85AF70225DC7}" type="datetime1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E021D-0661-B59D-8071-88EC9A43E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C0531-2FD2-FE7E-1E6C-DF977B239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40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7E3BE7-AD52-CE61-C834-2A3135DE1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Net negative carbon buildings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F2366-824E-CCD7-39C5-42E2493D2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CC402-1C5B-1C37-4507-9A3AEE74DE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F214BCCB-04AF-264D-B9E9-58E942441DB3}" type="datetime1">
              <a:rPr lang="en-US" smtClean="0"/>
              <a:pPr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6DC3C-DF76-EB95-0706-466F4245E4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33D765-6599-6474-C398-B36A613C2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1993C667-D69E-7349-AA58-5BB05293F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8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7F888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7F888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7F888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F888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F888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tiff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0.png"/><Relationship Id="rId7" Type="http://schemas.openxmlformats.org/officeDocument/2006/relationships/image" Target="../media/image73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png"/><Relationship Id="rId4" Type="http://schemas.openxmlformats.org/officeDocument/2006/relationships/image" Target="../media/image8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4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21/acs.est.1c03263" TargetMode="Externa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BDF3A4D-D9F3-E8D7-C515-E57C426D19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8" name="Rectangle 103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 fontAlgn="base"/>
            <a:r>
              <a:rPr lang="en-US" sz="4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Energy-Economy-Environment (E3) </a:t>
            </a:r>
            <a:r>
              <a:rPr lang="en-US" sz="4400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Systems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DEB9A-5278-76C2-4FC6-794AE0870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695160"/>
            <a:ext cx="4023359" cy="1777829"/>
          </a:xfrm>
        </p:spPr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sz="1800" b="0" i="0" u="none" strike="noStrike" dirty="0">
                <a:effectLst/>
                <a:latin typeface="Open Sans" panose="020B0606030504020204" pitchFamily="34" charset="0"/>
              </a:rPr>
              <a:t>Building </a:t>
            </a:r>
            <a:r>
              <a:rPr lang="en-US" sz="1800" i="0" u="none" strike="noStrike" dirty="0">
                <a:effectLst/>
                <a:latin typeface="Open Sans" panose="020B0606030504020204" pitchFamily="34" charset="0"/>
              </a:rPr>
              <a:t>decision-support tools to reduce the environmental impacts </a:t>
            </a:r>
            <a:r>
              <a:rPr lang="en-US" sz="1800" b="0" i="0" u="none" strike="noStrike" dirty="0">
                <a:effectLst/>
                <a:latin typeface="Open Sans" panose="020B0606030504020204" pitchFamily="34" charset="0"/>
              </a:rPr>
              <a:t>of technology systems and to understand the structural transformation necessary to navigate a peaceful transition to a prosperous and sustainable future.</a:t>
            </a:r>
            <a:endParaRPr lang="en-US" sz="1800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EA995-A076-2B1C-1C91-E94A73A7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 descr="A qr code on a pink background&#10;&#10;Description automatically generated">
            <a:extLst>
              <a:ext uri="{FF2B5EF4-FFF2-40B4-BE49-F238E27FC236}">
                <a16:creationId xmlns:a16="http://schemas.microsoft.com/office/drawing/2014/main" id="{E23FC133-4C05-A6E1-BB97-7FD6DBFFAC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182" y="0"/>
            <a:ext cx="1356818" cy="13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92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48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Net negative carbon buildings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25F447A0-F599-A93F-866E-A87BA934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8162" y="82087"/>
            <a:ext cx="1641750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D4CDCA-7985-0C83-5546-56FBF6FC3252}"/>
              </a:ext>
            </a:extLst>
          </p:cNvPr>
          <p:cNvGrpSpPr/>
          <p:nvPr/>
        </p:nvGrpSpPr>
        <p:grpSpPr>
          <a:xfrm>
            <a:off x="1131383" y="1690688"/>
            <a:ext cx="9929234" cy="4951277"/>
            <a:chOff x="20676623" y="21797250"/>
            <a:chExt cx="13946304" cy="8964040"/>
          </a:xfrm>
        </p:grpSpPr>
        <p:sp>
          <p:nvSpPr>
            <p:cNvPr id="6" name="Rounded Rectangle 1">
              <a:extLst>
                <a:ext uri="{FF2B5EF4-FFF2-40B4-BE49-F238E27FC236}">
                  <a16:creationId xmlns:a16="http://schemas.microsoft.com/office/drawing/2014/main" id="{99B15256-99BE-0D48-A702-119B5DFE29AC}"/>
                </a:ext>
              </a:extLst>
            </p:cNvPr>
            <p:cNvSpPr/>
            <p:nvPr/>
          </p:nvSpPr>
          <p:spPr>
            <a:xfrm>
              <a:off x="20676623" y="22512966"/>
              <a:ext cx="13946304" cy="8248324"/>
            </a:xfrm>
            <a:prstGeom prst="roundRect">
              <a:avLst>
                <a:gd name="adj" fmla="val 3984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4E24CF8-0AFC-67BA-4C9C-CEF8A31ECC12}"/>
                </a:ext>
              </a:extLst>
            </p:cNvPr>
            <p:cNvGrpSpPr/>
            <p:nvPr/>
          </p:nvGrpSpPr>
          <p:grpSpPr>
            <a:xfrm>
              <a:off x="21309319" y="23880637"/>
              <a:ext cx="10586584" cy="6447519"/>
              <a:chOff x="21298185" y="23636514"/>
              <a:chExt cx="12599081" cy="6447519"/>
            </a:xfrm>
          </p:grpSpPr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30C0FF80-C02A-4C0E-37CF-38955BE99882}"/>
                  </a:ext>
                </a:extLst>
              </p:cNvPr>
              <p:cNvSpPr/>
              <p:nvPr/>
            </p:nvSpPr>
            <p:spPr>
              <a:xfrm>
                <a:off x="21298185" y="23636514"/>
                <a:ext cx="12209725" cy="6010494"/>
              </a:xfrm>
              <a:custGeom>
                <a:avLst/>
                <a:gdLst>
                  <a:gd name="connsiteX0" fmla="*/ 0 w 5696857"/>
                  <a:gd name="connsiteY0" fmla="*/ 0 h 5696857"/>
                  <a:gd name="connsiteX1" fmla="*/ 5696857 w 5696857"/>
                  <a:gd name="connsiteY1" fmla="*/ 5167086 h 5696857"/>
                  <a:gd name="connsiteX2" fmla="*/ 5413829 w 5696857"/>
                  <a:gd name="connsiteY2" fmla="*/ 5696857 h 5696857"/>
                  <a:gd name="connsiteX3" fmla="*/ 0 w 5696857"/>
                  <a:gd name="connsiteY3" fmla="*/ 0 h 5696857"/>
                  <a:gd name="connsiteX0" fmla="*/ 0 w 5696857"/>
                  <a:gd name="connsiteY0" fmla="*/ 0 h 5696857"/>
                  <a:gd name="connsiteX1" fmla="*/ 5696857 w 5696857"/>
                  <a:gd name="connsiteY1" fmla="*/ 5167086 h 5696857"/>
                  <a:gd name="connsiteX2" fmla="*/ 5413829 w 5696857"/>
                  <a:gd name="connsiteY2" fmla="*/ 5696857 h 5696857"/>
                  <a:gd name="connsiteX3" fmla="*/ 0 w 5696857"/>
                  <a:gd name="connsiteY3" fmla="*/ 0 h 5696857"/>
                  <a:gd name="connsiteX0" fmla="*/ 0 w 5696857"/>
                  <a:gd name="connsiteY0" fmla="*/ 0 h 5696857"/>
                  <a:gd name="connsiteX1" fmla="*/ 5696857 w 5696857"/>
                  <a:gd name="connsiteY1" fmla="*/ 5167086 h 5696857"/>
                  <a:gd name="connsiteX2" fmla="*/ 5413829 w 5696857"/>
                  <a:gd name="connsiteY2" fmla="*/ 5696857 h 5696857"/>
                  <a:gd name="connsiteX3" fmla="*/ 0 w 5696857"/>
                  <a:gd name="connsiteY3" fmla="*/ 0 h 5696857"/>
                  <a:gd name="connsiteX0" fmla="*/ 0 w 5696857"/>
                  <a:gd name="connsiteY0" fmla="*/ 0 h 5696857"/>
                  <a:gd name="connsiteX1" fmla="*/ 5696857 w 5696857"/>
                  <a:gd name="connsiteY1" fmla="*/ 5167086 h 5696857"/>
                  <a:gd name="connsiteX2" fmla="*/ 5413829 w 5696857"/>
                  <a:gd name="connsiteY2" fmla="*/ 5696857 h 5696857"/>
                  <a:gd name="connsiteX3" fmla="*/ 0 w 5696857"/>
                  <a:gd name="connsiteY3" fmla="*/ 0 h 5696857"/>
                  <a:gd name="connsiteX0" fmla="*/ 0 w 5696857"/>
                  <a:gd name="connsiteY0" fmla="*/ 0 h 5696857"/>
                  <a:gd name="connsiteX1" fmla="*/ 5696857 w 5696857"/>
                  <a:gd name="connsiteY1" fmla="*/ 5167086 h 5696857"/>
                  <a:gd name="connsiteX2" fmla="*/ 5413829 w 5696857"/>
                  <a:gd name="connsiteY2" fmla="*/ 5696857 h 5696857"/>
                  <a:gd name="connsiteX3" fmla="*/ 0 w 5696857"/>
                  <a:gd name="connsiteY3" fmla="*/ 0 h 5696857"/>
                  <a:gd name="connsiteX0" fmla="*/ 0 w 5588000"/>
                  <a:gd name="connsiteY0" fmla="*/ 0 h 5696857"/>
                  <a:gd name="connsiteX1" fmla="*/ 5588000 w 5588000"/>
                  <a:gd name="connsiteY1" fmla="*/ 5203372 h 5696857"/>
                  <a:gd name="connsiteX2" fmla="*/ 5413829 w 5588000"/>
                  <a:gd name="connsiteY2" fmla="*/ 5696857 h 5696857"/>
                  <a:gd name="connsiteX3" fmla="*/ 0 w 5588000"/>
                  <a:gd name="connsiteY3" fmla="*/ 0 h 569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88000" h="5696857">
                    <a:moveTo>
                      <a:pt x="0" y="0"/>
                    </a:moveTo>
                    <a:cubicBezTo>
                      <a:pt x="1274838" y="2847219"/>
                      <a:pt x="2992362" y="4663924"/>
                      <a:pt x="5588000" y="5203372"/>
                    </a:cubicBezTo>
                    <a:lnTo>
                      <a:pt x="5413829" y="5696857"/>
                    </a:lnTo>
                    <a:cubicBezTo>
                      <a:pt x="3355219" y="4908248"/>
                      <a:pt x="1390953" y="3894666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riangle 16">
                <a:extLst>
                  <a:ext uri="{FF2B5EF4-FFF2-40B4-BE49-F238E27FC236}">
                    <a16:creationId xmlns:a16="http://schemas.microsoft.com/office/drawing/2014/main" id="{599A233F-351A-FFD7-AE2E-B2611C1AF393}"/>
                  </a:ext>
                </a:extLst>
              </p:cNvPr>
              <p:cNvSpPr/>
              <p:nvPr/>
            </p:nvSpPr>
            <p:spPr>
              <a:xfrm rot="6075383">
                <a:off x="32878869" y="29065637"/>
                <a:ext cx="1283453" cy="753340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44EC3B9-5DD7-C2D8-0B02-8E814EEE52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767239" y="23235678"/>
              <a:ext cx="1641496" cy="164149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 concrete flooring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84E0638-E668-403E-2F87-1381F46EDC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150477" y="24446512"/>
              <a:ext cx="1781906" cy="178190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Lower dead load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D69B629-FDAE-29B2-7A1D-05202E949F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811654" y="25405437"/>
              <a:ext cx="1960097" cy="1960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No concrete foundation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62D157-83E4-A446-1FE6-25D6D749F9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771751" y="26232167"/>
              <a:ext cx="2156106" cy="215610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ysClr val="windowText" lastClr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Lower construction time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202D12C-8BC6-504A-42A7-7D7187F9E4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330020" y="26678986"/>
              <a:ext cx="2371720" cy="2371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>
                  <a:solidFill>
                    <a:sysClr val="windowText" lastClr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Lower construction cost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2A7EF77-1E32-EDA2-34E3-CF18D46970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857887" y="27083828"/>
              <a:ext cx="2608890" cy="26088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000" dirty="0">
                  <a:solidFill>
                    <a:sysClr val="windowText" lastClr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Lower embodied carbon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E8B09F-5A34-7658-A261-0C6ED428FB96}"/>
                </a:ext>
              </a:extLst>
            </p:cNvPr>
            <p:cNvSpPr txBox="1"/>
            <p:nvPr/>
          </p:nvSpPr>
          <p:spPr>
            <a:xfrm>
              <a:off x="21079399" y="28668084"/>
              <a:ext cx="4065778" cy="1727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D4449"/>
                  </a:solidFill>
                  <a:latin typeface="Roboto Slab" pitchFamily="2" charset="0"/>
                </a:rPr>
                <a:t>SNOWBALLING BENEFITS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B25597-B2B7-BA6F-DAAD-A7F24F1FBBAD}"/>
                </a:ext>
              </a:extLst>
            </p:cNvPr>
            <p:cNvSpPr txBox="1"/>
            <p:nvPr/>
          </p:nvSpPr>
          <p:spPr>
            <a:xfrm>
              <a:off x="22410743" y="21797250"/>
              <a:ext cx="10478065" cy="7243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3D4449"/>
                  </a:solidFill>
                  <a:latin typeface="Roboto Slab" pitchFamily="2" charset="0"/>
                </a:rPr>
                <a:t>Potential benefits of eliminating concrete from buildings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0A953-27A0-BCF6-F12D-6BF197FC8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99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Light-duty vehicles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7B7E24-45F8-E8AC-0281-EA179168F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4987834" cy="4486274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US" sz="18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Electric transportation has been promoted in recent years due to its potential for </a:t>
            </a:r>
            <a:r>
              <a:rPr lang="en-US" sz="18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zero tailpipe emissions</a:t>
            </a:r>
            <a:r>
              <a:rPr lang="en-US" sz="18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 and reduced reliance on fossil resources.</a:t>
            </a:r>
          </a:p>
          <a:p>
            <a:pPr fontAlgn="base"/>
            <a:r>
              <a:rPr lang="en-US" sz="18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Electric vehicle sales are growing exponentially: 10 million cars were sold in 2022, accounting for 14% of total vehicles, and this share is </a:t>
            </a:r>
            <a:r>
              <a:rPr lang="en-US" sz="18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expected to reach 35% by 2030</a:t>
            </a:r>
            <a:r>
              <a:rPr lang="en-US" sz="18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 (IEA, 2023)</a:t>
            </a:r>
          </a:p>
          <a:p>
            <a:pPr fontAlgn="base"/>
            <a:r>
              <a:rPr lang="en-US" sz="18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Four main types: </a:t>
            </a:r>
          </a:p>
          <a:p>
            <a:pPr lvl="1" fontAlgn="base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</a:rPr>
              <a:t>internal</a:t>
            </a:r>
            <a:r>
              <a:rPr lang="en-US" sz="16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 combustion engine vehicles</a:t>
            </a:r>
            <a:r>
              <a:rPr lang="en-US" sz="16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en-US" sz="1600" dirty="0">
                <a:solidFill>
                  <a:srgbClr val="7F888F"/>
                </a:solidFill>
                <a:latin typeface="Open Sans" panose="020B0606030504020204" pitchFamily="34" charset="0"/>
              </a:rPr>
              <a:t>ICEVs)</a:t>
            </a:r>
          </a:p>
          <a:p>
            <a:pPr lvl="1" fontAlgn="base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</a:rPr>
              <a:t>hybrid electric vehicles</a:t>
            </a: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</a:rPr>
              <a:t> </a:t>
            </a:r>
            <a:r>
              <a:rPr lang="en-US" sz="1600" dirty="0">
                <a:solidFill>
                  <a:srgbClr val="7F888F"/>
                </a:solidFill>
                <a:latin typeface="Open Sans" panose="020B0606030504020204" pitchFamily="34" charset="0"/>
              </a:rPr>
              <a:t>(HEVs), </a:t>
            </a:r>
          </a:p>
          <a:p>
            <a:pPr lvl="1" fontAlgn="base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</a:rPr>
              <a:t>plug-in hybrid electric vehicles </a:t>
            </a:r>
            <a:r>
              <a:rPr lang="en-US" sz="1600" dirty="0">
                <a:solidFill>
                  <a:srgbClr val="7F888F"/>
                </a:solidFill>
                <a:latin typeface="Open Sans" panose="020B0606030504020204" pitchFamily="34" charset="0"/>
              </a:rPr>
              <a:t>(PHEVs), and</a:t>
            </a:r>
          </a:p>
          <a:p>
            <a:pPr lvl="1" fontAlgn="base"/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</a:rPr>
              <a:t>battery electric vehicles </a:t>
            </a:r>
            <a:r>
              <a:rPr lang="en-US" sz="1600" dirty="0">
                <a:solidFill>
                  <a:srgbClr val="7F888F"/>
                </a:solidFill>
                <a:latin typeface="Open Sans" panose="020B0606030504020204" pitchFamily="34" charset="0"/>
              </a:rPr>
              <a:t>(BEVs)</a:t>
            </a:r>
          </a:p>
          <a:p>
            <a:pPr fontAlgn="base"/>
            <a:r>
              <a:rPr lang="en-US" sz="18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A big push for BEVs has been </a:t>
            </a:r>
            <a:r>
              <a:rPr lang="en-US" sz="18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extending vehicle range</a:t>
            </a:r>
          </a:p>
          <a:p>
            <a:pPr fontAlgn="base"/>
            <a:r>
              <a:rPr lang="en-US" sz="18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Few studies expand </a:t>
            </a:r>
            <a:r>
              <a:rPr lang="en-US" sz="18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beyond GHGs </a:t>
            </a:r>
            <a:r>
              <a:rPr lang="en-US" sz="18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to draw comprehensive conclusions based on multiple environmental indicators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7B8FF-B1F0-9DF5-D5E0-4462F86FA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201" y="1559336"/>
            <a:ext cx="6330207" cy="41820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09275E-F8E8-0E61-5FB7-45478A7B2D33}"/>
              </a:ext>
            </a:extLst>
          </p:cNvPr>
          <p:cNvSpPr txBox="1"/>
          <p:nvPr/>
        </p:nvSpPr>
        <p:spPr>
          <a:xfrm>
            <a:off x="5687769" y="5814929"/>
            <a:ext cx="18247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Rapid e-mobility transformation in Euro.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955279-F25C-BC4C-488B-9FCDAB74083D}"/>
              </a:ext>
            </a:extLst>
          </p:cNvPr>
          <p:cNvSpPr txBox="1"/>
          <p:nvPr/>
        </p:nvSpPr>
        <p:spPr>
          <a:xfrm>
            <a:off x="7900642" y="5814930"/>
            <a:ext cx="19193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global EV inventory and 55% increase sale in 2022.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5A814E-FC58-F6BF-8B22-9D65B269611E}"/>
              </a:ext>
            </a:extLst>
          </p:cNvPr>
          <p:cNvSpPr txBox="1"/>
          <p:nvPr/>
        </p:nvSpPr>
        <p:spPr>
          <a:xfrm>
            <a:off x="10132647" y="5814930"/>
            <a:ext cx="1980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US" sz="1200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</a:t>
            </a:r>
            <a:r>
              <a:rPr lang="en-US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global EV inventory and explosive market growth in recent years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FBFF832-6413-F074-48DC-02C99E8CB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00C01C90-FCE5-CD28-5763-49C18E48A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9143782" y="95174"/>
            <a:ext cx="1352367" cy="135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DE5ED776-0038-D7D7-A1F7-C5AC7EBCE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73041" y="95175"/>
            <a:ext cx="1352367" cy="135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569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program&#10;&#10;Description automatically generated">
            <a:extLst>
              <a:ext uri="{FF2B5EF4-FFF2-40B4-BE49-F238E27FC236}">
                <a16:creationId xmlns:a16="http://schemas.microsoft.com/office/drawing/2014/main" id="{024AC552-8726-78FC-9C0D-6EB54C23B0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453" y="3016251"/>
            <a:ext cx="7457895" cy="36102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LCA of light-duty vehicles</a:t>
            </a:r>
          </a:p>
        </p:txBody>
      </p:sp>
      <p:pic>
        <p:nvPicPr>
          <p:cNvPr id="10" name="Picture 9" descr="A diagram of a diagram&#10;&#10;Description automatically generated">
            <a:extLst>
              <a:ext uri="{FF2B5EF4-FFF2-40B4-BE49-F238E27FC236}">
                <a16:creationId xmlns:a16="http://schemas.microsoft.com/office/drawing/2014/main" id="{A676F803-7E2B-0C8D-20F7-8410C1CA50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80" y="1690688"/>
            <a:ext cx="6299634" cy="20285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8BC1CA-5782-0752-17D8-796CA6C66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34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LCA of light-duty vehicles</a:t>
            </a:r>
          </a:p>
        </p:txBody>
      </p:sp>
      <p:pic>
        <p:nvPicPr>
          <p:cNvPr id="3" name="Picture 2" descr="A graph of a number of vehicles and respiratory effects&#10;&#10;Description automatically generated with medium confidence">
            <a:extLst>
              <a:ext uri="{FF2B5EF4-FFF2-40B4-BE49-F238E27FC236}">
                <a16:creationId xmlns:a16="http://schemas.microsoft.com/office/drawing/2014/main" id="{4F05FA2B-1881-212F-32EB-71E01E0405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815" y="1690688"/>
            <a:ext cx="9097645" cy="46751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781E3F-39A1-D4BB-9CF4-82BF1E7AFC7E}"/>
              </a:ext>
            </a:extLst>
          </p:cNvPr>
          <p:cNvSpPr txBox="1"/>
          <p:nvPr/>
        </p:nvSpPr>
        <p:spPr>
          <a:xfrm>
            <a:off x="9196251" y="1909667"/>
            <a:ext cx="2695934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BEVs have larger up-front impacts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Whether BEVs can offset this additional impact depends on operational location and usage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C5140A-CC77-3D07-969F-A2156B9BF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41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E0194B-DBDA-CA06-F0A5-E5E84E6217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456" y="1771022"/>
            <a:ext cx="6591864" cy="42511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LCA of light-duty vehicles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E74632-FBAD-7BE8-EC30-470FFF022D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4082" y="1265728"/>
            <a:ext cx="2957529" cy="19151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9BD36E-AE70-9421-F6B0-DC228DD541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4082" y="3107738"/>
            <a:ext cx="2834245" cy="19151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39D745-7685-78AC-585C-390B9882A5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4082" y="4942805"/>
            <a:ext cx="2901848" cy="1915195"/>
          </a:xfrm>
          <a:prstGeom prst="rect">
            <a:avLst/>
          </a:prstGeom>
        </p:spPr>
      </p:pic>
      <p:pic>
        <p:nvPicPr>
          <p:cNvPr id="11" name="Picture 10" descr="A graph of a number of vehicles and respiratory effects&#10;&#10;Description automatically generated with medium confidence">
            <a:extLst>
              <a:ext uri="{FF2B5EF4-FFF2-40B4-BE49-F238E27FC236}">
                <a16:creationId xmlns:a16="http://schemas.microsoft.com/office/drawing/2014/main" id="{9EAB4205-BB70-6991-EF41-C8FF5B2AFB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464" y="5830733"/>
            <a:ext cx="857290" cy="85456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351BD17-0D95-FDA2-35FD-EE271B42EE9A}"/>
              </a:ext>
            </a:extLst>
          </p:cNvPr>
          <p:cNvCxnSpPr>
            <a:cxnSpLocks/>
          </p:cNvCxnSpPr>
          <p:nvPr/>
        </p:nvCxnSpPr>
        <p:spPr>
          <a:xfrm flipV="1">
            <a:off x="113211" y="5381897"/>
            <a:ext cx="1045029" cy="435429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D63F8F-4A50-F9D5-EC52-40C5D793302D}"/>
              </a:ext>
            </a:extLst>
          </p:cNvPr>
          <p:cNvCxnSpPr>
            <a:cxnSpLocks/>
          </p:cNvCxnSpPr>
          <p:nvPr/>
        </p:nvCxnSpPr>
        <p:spPr>
          <a:xfrm flipV="1">
            <a:off x="981754" y="5599611"/>
            <a:ext cx="176486" cy="1085682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4983A8D-8563-C358-7FF4-88E5FB363725}"/>
              </a:ext>
            </a:extLst>
          </p:cNvPr>
          <p:cNvSpPr txBox="1"/>
          <p:nvPr/>
        </p:nvSpPr>
        <p:spPr>
          <a:xfrm>
            <a:off x="9825930" y="1265728"/>
            <a:ext cx="2066255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F888F"/>
                </a:solidFill>
                <a:latin typeface="Open Sans" panose="020B0606030504020204" pitchFamily="34" charset="0"/>
              </a:rPr>
              <a:t>BEVs impacts (green) vary due to uncertainty in fuel economy [kWh/mile]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F888F"/>
                </a:solidFill>
                <a:latin typeface="Open Sans" panose="020B0606030504020204" pitchFamily="34" charset="0"/>
              </a:rPr>
              <a:t>PHEV impacts (yellow) vary due to uncertainty in share of driving on electric vs. gasoline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F888F"/>
                </a:solidFill>
                <a:latin typeface="Open Sans" panose="020B0606030504020204" pitchFamily="34" charset="0"/>
              </a:rPr>
              <a:t>HEV (blue) and ICEV (purple) impacts vary only by total mileage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EBA4B4-B386-7EAE-BD7A-0942CDAB3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51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LCA of light-duty vehicles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983A8D-8563-C358-7FF4-88E5FB363725}"/>
              </a:ext>
            </a:extLst>
          </p:cNvPr>
          <p:cNvSpPr txBox="1"/>
          <p:nvPr/>
        </p:nvSpPr>
        <p:spPr>
          <a:xfrm>
            <a:off x="9381861" y="1658916"/>
            <a:ext cx="265408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800" b="1" dirty="0">
                <a:solidFill>
                  <a:srgbClr val="3D4449"/>
                </a:solidFill>
                <a:latin typeface="Roboto Slab" pitchFamily="2" charset="0"/>
              </a:rPr>
              <a:t>Global Warming</a:t>
            </a:r>
            <a:endParaRPr lang="en-US" dirty="0">
              <a:solidFill>
                <a:srgbClr val="7F888F"/>
              </a:solidFill>
              <a:latin typeface="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F888F"/>
                </a:solidFill>
                <a:latin typeface="Open Sans" panose="020B0606030504020204" pitchFamily="34" charset="0"/>
              </a:rPr>
              <a:t>BEVs and PHEVs make more or less sense depending on:</a:t>
            </a:r>
          </a:p>
          <a:p>
            <a:pPr marL="538163" lvl="1" indent="-338138" fontAlgn="base">
              <a:buFont typeface="+mj-lt"/>
              <a:buAutoNum type="arabicPeriod"/>
            </a:pPr>
            <a:r>
              <a:rPr lang="en-US" dirty="0">
                <a:solidFill>
                  <a:srgbClr val="7F888F"/>
                </a:solidFill>
                <a:latin typeface="Open Sans" panose="020B0606030504020204" pitchFamily="34" charset="0"/>
              </a:rPr>
              <a:t>the country in which they are located</a:t>
            </a:r>
          </a:p>
          <a:p>
            <a:pPr marL="538163" lvl="1" indent="-338138" fontAlgn="base">
              <a:buFont typeface="+mj-lt"/>
              <a:buAutoNum type="arabicPeriod"/>
            </a:pPr>
            <a:r>
              <a:rPr lang="en-US" dirty="0">
                <a:solidFill>
                  <a:srgbClr val="7F888F"/>
                </a:solidFill>
                <a:latin typeface="Open Sans" panose="020B0606030504020204" pitchFamily="34" charset="0"/>
              </a:rPr>
              <a:t>the electric driving share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F888F"/>
                </a:solidFill>
                <a:latin typeface="Open Sans" panose="020B0606030504020204" pitchFamily="34" charset="0"/>
              </a:rPr>
              <a:t>Implications for both national policy and individual consumer purchasing decisions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FDCB40-7B07-5528-F39C-CACCDC58B3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55" y="1615193"/>
            <a:ext cx="6619913" cy="4656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0DED64-68E1-1DA0-E0FA-3D9EFFA905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0959" y="1377246"/>
            <a:ext cx="2459235" cy="1767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C12064-075D-7D42-778F-C67937ECE3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1544" y="3144829"/>
            <a:ext cx="2459235" cy="1767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17AF2E-5D30-5D12-37F2-AED0943263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91544" y="4912413"/>
            <a:ext cx="2338063" cy="176758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86A02-B4F3-08F6-F16A-0392E92CF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71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8A7DF24-6756-36F2-F42E-4E09CABD84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739" y="3049997"/>
            <a:ext cx="2403986" cy="1872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032F0E-9C92-9F6B-381B-0346806AB3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8526" y="4950323"/>
            <a:ext cx="2372413" cy="18657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24EF86-0C22-8462-FAB1-61F01ADD2D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2464" y="1244269"/>
            <a:ext cx="2428475" cy="1865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AE131F-331D-C50E-22E7-72A8DD0638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231" y="1541241"/>
            <a:ext cx="6591864" cy="4730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LCA of light-duty vehicles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983A8D-8563-C358-7FF4-88E5FB363725}"/>
              </a:ext>
            </a:extLst>
          </p:cNvPr>
          <p:cNvSpPr txBox="1"/>
          <p:nvPr/>
        </p:nvSpPr>
        <p:spPr>
          <a:xfrm>
            <a:off x="9381861" y="1658916"/>
            <a:ext cx="265408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2400" b="1" dirty="0">
                <a:solidFill>
                  <a:srgbClr val="3D4449"/>
                </a:solidFill>
                <a:latin typeface="Roboto Slab" pitchFamily="2" charset="0"/>
              </a:rPr>
              <a:t>Respiratory effects</a:t>
            </a:r>
            <a:endParaRPr lang="en-US" sz="2400" dirty="0">
              <a:solidFill>
                <a:srgbClr val="7F888F"/>
              </a:solidFill>
              <a:latin typeface=""/>
            </a:endParaRP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BEVs and PHEVs only make sense in countries with very clean grid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Implications mainly for national policy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B89553-12B7-E1D4-51A9-7857D39FD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97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48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Climate resilient agriculture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28BF846-611A-8086-5496-540E49453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57305" y="5325288"/>
            <a:ext cx="2519008" cy="13644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1D6CA5B-5D6A-DF64-B902-799F0B39515E}"/>
              </a:ext>
            </a:extLst>
          </p:cNvPr>
          <p:cNvGrpSpPr/>
          <p:nvPr/>
        </p:nvGrpSpPr>
        <p:grpSpPr>
          <a:xfrm>
            <a:off x="917945" y="2085328"/>
            <a:ext cx="10356110" cy="3178921"/>
            <a:chOff x="302255" y="2085328"/>
            <a:chExt cx="10356110" cy="317892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625EE73-00DD-7407-ED01-D7D73F12E855}"/>
                </a:ext>
              </a:extLst>
            </p:cNvPr>
            <p:cNvSpPr/>
            <p:nvPr/>
          </p:nvSpPr>
          <p:spPr>
            <a:xfrm>
              <a:off x="302255" y="2777582"/>
              <a:ext cx="2310316" cy="17944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Roboto Slab" pitchFamily="2" charset="0"/>
                </a:rPr>
                <a:t>Unconventional water resources</a:t>
              </a:r>
              <a:endPara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77800" indent="-111125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Municipal wastewater</a:t>
              </a:r>
            </a:p>
            <a:p>
              <a:pPr marL="177800" indent="-111125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Brackish groundwater</a:t>
              </a:r>
            </a:p>
            <a:p>
              <a:pPr marL="177800" indent="-111125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Estuarine/coastal</a:t>
              </a:r>
            </a:p>
            <a:p>
              <a:pPr marL="177800" indent="-111125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Stormwaters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36F876A-00D6-56E6-1A43-6C8A12A53A79}"/>
                </a:ext>
              </a:extLst>
            </p:cNvPr>
            <p:cNvSpPr/>
            <p:nvPr/>
          </p:nvSpPr>
          <p:spPr>
            <a:xfrm>
              <a:off x="3839985" y="2085328"/>
              <a:ext cx="2795483" cy="3178921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Roboto Slab" pitchFamily="2" charset="0"/>
                </a:rPr>
                <a:t>Advanced treatment technologies</a:t>
              </a:r>
              <a:endPara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3350" indent="-111125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Anaerobic membrane bio-reactor (</a:t>
              </a:r>
              <a:r>
                <a:rPr lang="en-US" sz="1400" i="1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AnMBR</a:t>
              </a:r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</a:p>
            <a:p>
              <a:pPr marL="133350" indent="-111125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Desalination</a:t>
              </a:r>
            </a:p>
            <a:p>
              <a:pPr marL="311150" lvl="1" indent="-111125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Nano-filtration (NF)</a:t>
              </a:r>
            </a:p>
            <a:p>
              <a:pPr marL="311150" lvl="1" indent="-111125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Electro-dialysis (ED)</a:t>
              </a:r>
            </a:p>
            <a:p>
              <a:pPr marL="311150" lvl="1" indent="-111125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Membrane distillation (MD)</a:t>
              </a:r>
            </a:p>
            <a:p>
              <a:pPr marL="311150" lvl="1" indent="-111125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Forward osmosis (FO)</a:t>
              </a:r>
            </a:p>
            <a:p>
              <a:pPr marL="311150" lvl="1" indent="-111125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Reverse osmosis (RO)</a:t>
              </a:r>
            </a:p>
            <a:p>
              <a:pPr marL="133350" indent="-88900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Passive stormwater treatment</a:t>
              </a:r>
            </a:p>
            <a:p>
              <a:pPr marL="311150" lvl="1" indent="-88900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Constructed wetland (CW)</a:t>
              </a:r>
            </a:p>
            <a:p>
              <a:pPr marL="311150" lvl="1" indent="-88900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Bioretention cells (BRC)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" name="Right Arrow 3">
              <a:extLst>
                <a:ext uri="{FF2B5EF4-FFF2-40B4-BE49-F238E27FC236}">
                  <a16:creationId xmlns:a16="http://schemas.microsoft.com/office/drawing/2014/main" id="{68B19838-5671-C338-E914-ABC479943FA7}"/>
                </a:ext>
              </a:extLst>
            </p:cNvPr>
            <p:cNvSpPr/>
            <p:nvPr/>
          </p:nvSpPr>
          <p:spPr>
            <a:xfrm>
              <a:off x="2737074" y="3432473"/>
              <a:ext cx="978408" cy="484632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C7973B1F-A041-99B7-1D31-34D8A8199A04}"/>
                </a:ext>
              </a:extLst>
            </p:cNvPr>
            <p:cNvSpPr/>
            <p:nvPr/>
          </p:nvSpPr>
          <p:spPr>
            <a:xfrm>
              <a:off x="6759971" y="3480105"/>
              <a:ext cx="978408" cy="484632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3F8A11-E190-597A-7DFF-4945D710516B}"/>
                </a:ext>
              </a:extLst>
            </p:cNvPr>
            <p:cNvSpPr/>
            <p:nvPr/>
          </p:nvSpPr>
          <p:spPr>
            <a:xfrm>
              <a:off x="7862882" y="2687859"/>
              <a:ext cx="2795483" cy="1973859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Roboto Slab" pitchFamily="2" charset="0"/>
                </a:rPr>
                <a:t>Urban &amp; peri-urban agriculture</a:t>
              </a:r>
              <a:endPara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133350" indent="-111125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Hydroponic</a:t>
              </a:r>
            </a:p>
            <a:p>
              <a:pPr marL="133350" indent="-111125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Greenhouses</a:t>
              </a:r>
            </a:p>
            <a:p>
              <a:pPr marL="133350" indent="-111125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Rooftop</a:t>
              </a:r>
            </a:p>
            <a:p>
              <a:pPr marL="133350" indent="-111125">
                <a:buFont typeface="Arial" panose="020B0604020202020204" pitchFamily="34" charset="0"/>
                <a:buChar char="•"/>
              </a:pPr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Controlled environment agriculture (CEA)</a:t>
              </a:r>
            </a:p>
          </p:txBody>
        </p:sp>
      </p:grpSp>
      <p:pic>
        <p:nvPicPr>
          <p:cNvPr id="10" name="Graphic 7">
            <a:extLst>
              <a:ext uri="{FF2B5EF4-FFF2-40B4-BE49-F238E27FC236}">
                <a16:creationId xmlns:a16="http://schemas.microsoft.com/office/drawing/2014/main" id="{0CCB58D8-21CE-02F3-BAF2-2070F8BEE7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35559" y="5449330"/>
            <a:ext cx="1810833" cy="1240421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7E703D6-6C75-D452-45CD-97DBD9546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17</a:t>
            </a:fld>
            <a:endParaRPr lang="en-US"/>
          </a:p>
        </p:txBody>
      </p:sp>
      <p:pic>
        <p:nvPicPr>
          <p:cNvPr id="13" name="Picture 16">
            <a:extLst>
              <a:ext uri="{FF2B5EF4-FFF2-40B4-BE49-F238E27FC236}">
                <a16:creationId xmlns:a16="http://schemas.microsoft.com/office/drawing/2014/main" id="{C9AAB58E-FA1C-47C3-E65C-F37B8E4C7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0328210" y="209724"/>
            <a:ext cx="1636364" cy="163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56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48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Climate resilient agriculture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7B7E24-45F8-E8AC-0281-EA179168F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3790361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i="0" u="none" strike="noStrike" dirty="0">
                <a:solidFill>
                  <a:srgbClr val="3D4449"/>
                </a:solidFill>
                <a:effectLst/>
                <a:latin typeface="Roboto Slab" pitchFamily="2" charset="0"/>
              </a:rPr>
              <a:t>Climate Resilient Sustainable Food Production: Controlled Environment Hydroponic Agriculture with Novel Wastewater Treatment &amp; Reuse</a:t>
            </a:r>
          </a:p>
          <a:p>
            <a:pPr marL="0" indent="0">
              <a:buNone/>
            </a:pPr>
            <a:r>
              <a:rPr lang="en-US" sz="16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The proposed project will </a:t>
            </a:r>
            <a:r>
              <a:rPr lang="en-US" sz="16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integrate an emerging low-cost/-energy municipal wastewater reclamation technology</a:t>
            </a:r>
            <a:r>
              <a:rPr lang="en-US" sz="16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 capable of delivering high-quality fertilized irrigation water to a </a:t>
            </a:r>
            <a:r>
              <a:rPr lang="en-US" sz="16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decentralized hydroponic controlled environment agriculture platform </a:t>
            </a:r>
            <a:r>
              <a:rPr lang="en-US" sz="16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for crop cultivation that addresses food safety and microbial risk minimization.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28BF846-611A-8086-5496-540E49453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04969" y="-1194"/>
            <a:ext cx="2519008" cy="13644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CB67D4-0200-8FF9-1249-8A2679EF66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2954" y="1690688"/>
            <a:ext cx="3347911" cy="360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55D2AD6B-EB6F-A284-F2C5-59B1C47C24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5547" y="1513979"/>
            <a:ext cx="3554667" cy="3980752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EE832DD1-B0FE-A87A-6A00-76729571B2F4}"/>
              </a:ext>
            </a:extLst>
          </p:cNvPr>
          <p:cNvSpPr/>
          <p:nvPr/>
        </p:nvSpPr>
        <p:spPr>
          <a:xfrm>
            <a:off x="7915660" y="3262039"/>
            <a:ext cx="735093" cy="48463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5511B43-A749-2B95-5A01-C6E960706815}"/>
              </a:ext>
            </a:extLst>
          </p:cNvPr>
          <p:cNvGrpSpPr/>
          <p:nvPr/>
        </p:nvGrpSpPr>
        <p:grpSpPr>
          <a:xfrm>
            <a:off x="1118667" y="5864995"/>
            <a:ext cx="10356110" cy="761008"/>
            <a:chOff x="302255" y="3294286"/>
            <a:chExt cx="10356110" cy="7610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D09CF90-3258-677F-CAF6-41D13642665C}"/>
                </a:ext>
              </a:extLst>
            </p:cNvPr>
            <p:cNvSpPr/>
            <p:nvPr/>
          </p:nvSpPr>
          <p:spPr>
            <a:xfrm>
              <a:off x="302255" y="3294286"/>
              <a:ext cx="2310316" cy="76100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Roboto Slab" pitchFamily="2" charset="0"/>
                </a:rPr>
                <a:t>Municipal wastewater</a:t>
              </a:r>
              <a:endPara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9B418F5-D455-8DE4-F06F-D383ACC83623}"/>
                </a:ext>
              </a:extLst>
            </p:cNvPr>
            <p:cNvSpPr/>
            <p:nvPr/>
          </p:nvSpPr>
          <p:spPr>
            <a:xfrm>
              <a:off x="3839985" y="3294286"/>
              <a:ext cx="2795483" cy="761008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Roboto Slab" pitchFamily="2" charset="0"/>
                </a:rPr>
                <a:t>AnMBR</a:t>
              </a:r>
              <a:endPara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EE0A885A-0BBF-EB30-EF2E-2DF7F13EBC62}"/>
                </a:ext>
              </a:extLst>
            </p:cNvPr>
            <p:cNvSpPr/>
            <p:nvPr/>
          </p:nvSpPr>
          <p:spPr>
            <a:xfrm>
              <a:off x="2737074" y="3432473"/>
              <a:ext cx="978408" cy="484632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62032C93-5F91-E560-064E-8EEDA3A3269C}"/>
                </a:ext>
              </a:extLst>
            </p:cNvPr>
            <p:cNvSpPr/>
            <p:nvPr/>
          </p:nvSpPr>
          <p:spPr>
            <a:xfrm>
              <a:off x="6759971" y="3480105"/>
              <a:ext cx="978408" cy="484632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637C07-53AA-B586-20A8-DACF335AB351}"/>
                </a:ext>
              </a:extLst>
            </p:cNvPr>
            <p:cNvSpPr/>
            <p:nvPr/>
          </p:nvSpPr>
          <p:spPr>
            <a:xfrm>
              <a:off x="7862882" y="3294286"/>
              <a:ext cx="2795483" cy="761008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Roboto Slab" pitchFamily="2" charset="0"/>
                </a:rPr>
                <a:t>Hydroponic agriculture</a:t>
              </a:r>
              <a:endPara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C3FE608-33A6-5083-831D-5E187AF86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40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48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Climate resilient agriculture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7B7E24-45F8-E8AC-0281-EA179168F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9"/>
            <a:ext cx="3715832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i="0" u="none" strike="noStrike" dirty="0">
                <a:solidFill>
                  <a:srgbClr val="3D4449"/>
                </a:solidFill>
                <a:effectLst/>
                <a:latin typeface="Roboto Slab" pitchFamily="2" charset="0"/>
              </a:rPr>
              <a:t>Controlled environment agriculture platform for hydroponic cultivation of salt-tolerant Crops with integrated saline water irrigation and salinity management</a:t>
            </a:r>
          </a:p>
          <a:p>
            <a:pPr marL="0" indent="0">
              <a:buNone/>
            </a:pPr>
            <a:r>
              <a:rPr lang="en-US" sz="16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Our general research objective is to develop an </a:t>
            </a:r>
            <a:r>
              <a:rPr lang="en-US" sz="16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integrated hydroponics contained environment agriculture </a:t>
            </a:r>
            <a:r>
              <a:rPr lang="en-US" sz="16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(CEA) platform for the </a:t>
            </a:r>
            <a:r>
              <a:rPr lang="en-US" sz="16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cultivation of salt-tolerant food crops with saline irrigation waters</a:t>
            </a:r>
            <a:r>
              <a:rPr lang="en-US" sz="1600" b="0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6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while enhancing </a:t>
            </a:r>
            <a:r>
              <a:rPr lang="en-US" sz="16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increased salt tolerance</a:t>
            </a:r>
            <a:r>
              <a:rPr lang="en-US" sz="1600" b="1" i="0" u="none" strike="noStrike" dirty="0">
                <a:solidFill>
                  <a:schemeClr val="accent2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6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in crops, developing new concepts in agricultural-sector desalting technologies, and managing salinity.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28BF846-611A-8086-5496-540E494539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0164" y="107896"/>
            <a:ext cx="1810833" cy="1240421"/>
          </a:xfrm>
          <a:prstGeom prst="rect">
            <a:avLst/>
          </a:prstGeom>
        </p:spPr>
      </p:pic>
      <p:pic>
        <p:nvPicPr>
          <p:cNvPr id="2050" name="Picture 2" descr="Brackish groundwater resources: is development advisable? - Water  Underground - AGU Blogosphere">
            <a:extLst>
              <a:ext uri="{FF2B5EF4-FFF2-40B4-BE49-F238E27FC236}">
                <a16:creationId xmlns:a16="http://schemas.microsoft.com/office/drawing/2014/main" id="{4261A3BB-2630-8663-8131-1CF432B62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694" y="1579177"/>
            <a:ext cx="2236125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9E56EF-18A4-D593-CDC6-60F7DB1027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9123" y="2522845"/>
            <a:ext cx="5812877" cy="308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0EF93ED-1EBD-0250-8A44-20875B1170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0496" y="3466144"/>
            <a:ext cx="1907624" cy="164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92061F-F642-E5BC-F5A5-3503C6F8459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539" y="5188578"/>
            <a:ext cx="1681074" cy="1490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phic 12">
            <a:extLst>
              <a:ext uri="{FF2B5EF4-FFF2-40B4-BE49-F238E27FC236}">
                <a16:creationId xmlns:a16="http://schemas.microsoft.com/office/drawing/2014/main" id="{463695D8-3E5C-EB89-226D-F75294799B9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9819" y="1458211"/>
            <a:ext cx="5178425" cy="9893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08A146-878D-7191-EFBC-2F794A23F24A}"/>
              </a:ext>
            </a:extLst>
          </p:cNvPr>
          <p:cNvGrpSpPr/>
          <p:nvPr/>
        </p:nvGrpSpPr>
        <p:grpSpPr>
          <a:xfrm>
            <a:off x="6638754" y="6038939"/>
            <a:ext cx="5192613" cy="519778"/>
            <a:chOff x="302255" y="3294286"/>
            <a:chExt cx="10356110" cy="7610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8EBDFE-EBDC-7334-64A1-C14FEF82F7C7}"/>
                </a:ext>
              </a:extLst>
            </p:cNvPr>
            <p:cNvSpPr/>
            <p:nvPr/>
          </p:nvSpPr>
          <p:spPr>
            <a:xfrm>
              <a:off x="302255" y="3294286"/>
              <a:ext cx="2310316" cy="76100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Roboto Slab" pitchFamily="2" charset="0"/>
                </a:rPr>
                <a:t>Brackish waters</a:t>
              </a:r>
              <a:endPara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F6CC859-7924-D318-E15E-E568FEA6E03F}"/>
                </a:ext>
              </a:extLst>
            </p:cNvPr>
            <p:cNvSpPr/>
            <p:nvPr/>
          </p:nvSpPr>
          <p:spPr>
            <a:xfrm>
              <a:off x="3839985" y="3294286"/>
              <a:ext cx="2795483" cy="761008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Roboto Slab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Partial desalting</a:t>
              </a:r>
              <a:endPara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203E8AEB-173A-0BF1-0E58-7BFAFBAFA2AB}"/>
                </a:ext>
              </a:extLst>
            </p:cNvPr>
            <p:cNvSpPr/>
            <p:nvPr/>
          </p:nvSpPr>
          <p:spPr>
            <a:xfrm>
              <a:off x="2737074" y="3432473"/>
              <a:ext cx="978408" cy="484632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489F6FB4-873C-33C4-9771-B20A6DDC88A5}"/>
                </a:ext>
              </a:extLst>
            </p:cNvPr>
            <p:cNvSpPr/>
            <p:nvPr/>
          </p:nvSpPr>
          <p:spPr>
            <a:xfrm>
              <a:off x="6759971" y="3480105"/>
              <a:ext cx="978408" cy="484632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17139F-7304-1F0F-EC9C-901761ADD977}"/>
                </a:ext>
              </a:extLst>
            </p:cNvPr>
            <p:cNvSpPr/>
            <p:nvPr/>
          </p:nvSpPr>
          <p:spPr>
            <a:xfrm>
              <a:off x="7862882" y="3294286"/>
              <a:ext cx="2795483" cy="761008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Roboto Slab" pitchFamily="2" charset="0"/>
                </a:rPr>
                <a:t>CEA</a:t>
              </a:r>
              <a:endPara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D89D447-F59E-F64A-CA75-892DB94AB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167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About 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A7131F-8FDA-A31F-961D-6B60B734AA99}"/>
              </a:ext>
            </a:extLst>
          </p:cNvPr>
          <p:cNvSpPr txBox="1"/>
          <p:nvPr/>
        </p:nvSpPr>
        <p:spPr>
          <a:xfrm>
            <a:off x="838201" y="1469898"/>
            <a:ext cx="659966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7F888F"/>
                </a:solidFill>
                <a:latin typeface="Open Sans" panose="020B0606030504020204" pitchFamily="34" charset="0"/>
              </a:rPr>
              <a:t>Mik</a:t>
            </a:r>
            <a:r>
              <a:rPr lang="en-US" sz="1700" dirty="0">
                <a:solidFill>
                  <a:srgbClr val="7F888F"/>
                </a:solidFill>
                <a:latin typeface="Open Sans" panose="020B0606030504020204" pitchFamily="34" charset="0"/>
              </a:rPr>
              <a:t> </a:t>
            </a:r>
            <a:r>
              <a:rPr lang="en-US" sz="1700" dirty="0" err="1">
                <a:solidFill>
                  <a:srgbClr val="7F888F"/>
                </a:solidFill>
                <a:latin typeface="Open Sans" panose="020B0606030504020204" pitchFamily="34" charset="0"/>
              </a:rPr>
              <a:t>Carbajales</a:t>
            </a:r>
            <a:r>
              <a:rPr lang="en-US" sz="1700" dirty="0">
                <a:solidFill>
                  <a:srgbClr val="7F888F"/>
                </a:solidFill>
                <a:latin typeface="Open Sans" panose="020B0606030504020204" pitchFamily="34" charset="0"/>
              </a:rPr>
              <a:t>-Dale heads the </a:t>
            </a:r>
            <a:r>
              <a:rPr lang="en-US" sz="17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</a:rPr>
              <a:t>E3 Systems Analysis </a:t>
            </a:r>
            <a:r>
              <a:rPr lang="en-US" sz="1700" dirty="0">
                <a:solidFill>
                  <a:srgbClr val="7F888F"/>
                </a:solidFill>
                <a:latin typeface="Open Sans" panose="020B0606030504020204" pitchFamily="34" charset="0"/>
              </a:rPr>
              <a:t>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7F888F"/>
                </a:solidFill>
                <a:latin typeface="Open Sans" panose="020B0606030504020204" pitchFamily="34" charset="0"/>
              </a:rPr>
              <a:t>Associate Professor in Environmental Engineering at </a:t>
            </a:r>
            <a:r>
              <a:rPr lang="en-US" sz="17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</a:rPr>
              <a:t>Clemson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7F888F"/>
                </a:solidFill>
                <a:latin typeface="Open Sans" panose="020B0606030504020204" pitchFamily="34" charset="0"/>
              </a:rPr>
              <a:t>Energy Systems Analyst at </a:t>
            </a:r>
            <a:r>
              <a:rPr lang="en-US" sz="17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</a:rPr>
              <a:t>Stanford University </a:t>
            </a:r>
            <a:r>
              <a:rPr lang="en-US" sz="1700" dirty="0">
                <a:solidFill>
                  <a:srgbClr val="7F888F"/>
                </a:solidFill>
                <a:latin typeface="Open Sans" panose="020B0606030504020204" pitchFamily="34" charset="0"/>
              </a:rPr>
              <a:t>with the </a:t>
            </a:r>
            <a:r>
              <a:rPr lang="en-US" sz="17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</a:rPr>
              <a:t>Global Climate &amp; Energy Project (GCEP)</a:t>
            </a:r>
            <a:endParaRPr lang="en-US" sz="1700" b="1" dirty="0">
              <a:solidFill>
                <a:srgbClr val="7F888F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7F888F"/>
                </a:solidFill>
                <a:latin typeface="Open Sans" panose="020B0606030504020204" pitchFamily="34" charset="0"/>
              </a:rPr>
              <a:t>Ph.D. in Mechanical Engineering with the Advanced Energy and Material Systems (AEMS) Laboratory at the </a:t>
            </a:r>
            <a:r>
              <a:rPr lang="en-US" sz="17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</a:rPr>
              <a:t>University of Canterbury, New Zealand</a:t>
            </a:r>
            <a:endParaRPr lang="en-US" sz="1700" b="1" dirty="0">
              <a:solidFill>
                <a:srgbClr val="7F888F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7F888F"/>
              </a:solidFill>
              <a:latin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7F888F"/>
                </a:solidFill>
                <a:latin typeface="Open Sans" panose="020B0606030504020204" pitchFamily="34" charset="0"/>
              </a:rPr>
              <a:t>PI/Co-PI on over </a:t>
            </a:r>
            <a:r>
              <a:rPr lang="en-US" sz="17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</a:rPr>
              <a:t>$30M </a:t>
            </a:r>
            <a:r>
              <a:rPr lang="en-US" sz="1700" dirty="0">
                <a:solidFill>
                  <a:srgbClr val="7F888F"/>
                </a:solidFill>
                <a:latin typeface="Open Sans" panose="020B0606030504020204" pitchFamily="34" charset="0"/>
              </a:rPr>
              <a:t>of funding from Dept. of Energy, National Science Foundation, NASA, US Dept. of Agriculture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7F888F"/>
                </a:solidFill>
                <a:latin typeface="Open Sans" panose="020B0606030504020204" pitchFamily="34" charset="0"/>
              </a:rPr>
              <a:t>Over </a:t>
            </a:r>
            <a:r>
              <a:rPr lang="en-US" sz="17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</a:rPr>
              <a:t>fifty peer-reviewed publications </a:t>
            </a:r>
            <a:r>
              <a:rPr lang="en-US" sz="1700" dirty="0">
                <a:solidFill>
                  <a:srgbClr val="7F888F"/>
                </a:solidFill>
                <a:latin typeface="Open Sans" panose="020B0606030504020204" pitchFamily="34" charset="0"/>
              </a:rPr>
              <a:t>which have received over </a:t>
            </a:r>
            <a:r>
              <a:rPr lang="en-US" sz="17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</a:rPr>
              <a:t>2800 citations</a:t>
            </a:r>
            <a:r>
              <a:rPr lang="en-US" sz="1700" dirty="0">
                <a:solidFill>
                  <a:srgbClr val="7F888F"/>
                </a:solidFill>
                <a:latin typeface="Open Sans" panose="020B0606030504020204" pitchFamily="34" charset="0"/>
              </a:rPr>
              <a:t>, </a:t>
            </a:r>
            <a:r>
              <a:rPr lang="en-US" sz="17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</a:rPr>
              <a:t>h-index of 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7F88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Chief Editor </a:t>
            </a:r>
            <a:r>
              <a:rPr lang="en-US" sz="17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Frontiers in Energy Research, </a:t>
            </a:r>
            <a:r>
              <a:rPr lang="en-US" sz="17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Sustainable Energy Systems</a:t>
            </a:r>
            <a:r>
              <a:rPr lang="en-US" sz="17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Co-chair</a:t>
            </a:r>
            <a:r>
              <a:rPr lang="en-US" sz="17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SETAC/ACLCA Working Group on LCA for Emerging Technologies</a:t>
            </a:r>
          </a:p>
        </p:txBody>
      </p:sp>
      <p:pic>
        <p:nvPicPr>
          <p:cNvPr id="1026" name="Picture 2" descr="Michael Carbajales-Dale">
            <a:extLst>
              <a:ext uri="{FF2B5EF4-FFF2-40B4-BE49-F238E27FC236}">
                <a16:creationId xmlns:a16="http://schemas.microsoft.com/office/drawing/2014/main" id="{49A3FC70-8397-1CAC-0FF6-B0376295F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7016" y="1469898"/>
            <a:ext cx="3463636" cy="484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FAA373F-E40F-CB8B-AB6C-2AFA9C8474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182" y="0"/>
            <a:ext cx="1356818" cy="13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609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48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Climate resilient agriculture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7B7E24-45F8-E8AC-0281-EA179168F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5257799" cy="44862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i="0" u="none" strike="noStrike" dirty="0">
                <a:solidFill>
                  <a:srgbClr val="3D4449"/>
                </a:solidFill>
                <a:effectLst/>
                <a:latin typeface="Roboto Slab" pitchFamily="2" charset="0"/>
              </a:rPr>
              <a:t>Advancing Urban Stormwater as </a:t>
            </a:r>
            <a:r>
              <a:rPr lang="en-US" sz="2400" b="1" dirty="0">
                <a:solidFill>
                  <a:srgbClr val="3D4449"/>
                </a:solidFill>
                <a:latin typeface="Roboto Slab" pitchFamily="2" charset="0"/>
              </a:rPr>
              <a:t>a</a:t>
            </a:r>
            <a:r>
              <a:rPr lang="en-US" sz="2400" b="1" i="0" u="none" strike="noStrike" dirty="0">
                <a:solidFill>
                  <a:srgbClr val="3D4449"/>
                </a:solidFill>
                <a:effectLst/>
                <a:latin typeface="Roboto Slab" pitchFamily="2" charset="0"/>
              </a:rPr>
              <a:t> Non-Conventional Water Resource in Urban Controlled Environment Agriculture</a:t>
            </a:r>
          </a:p>
          <a:p>
            <a:pPr marL="0" indent="0">
              <a:buNone/>
            </a:pPr>
            <a:r>
              <a:rPr lang="en-US" sz="20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Our goal is to </a:t>
            </a:r>
            <a:r>
              <a:rPr lang="en-US" sz="20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reduce freshwater use in agriculture</a:t>
            </a:r>
            <a:r>
              <a:rPr lang="en-US" sz="20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 by utilizing a non-conventional water effectively, economically, and sustainably through creation of a multi-objective framework for deployment of an integrated system of </a:t>
            </a:r>
            <a:r>
              <a:rPr lang="en-US" sz="20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urban stormwater capture, treatment</a:t>
            </a:r>
            <a:r>
              <a:rPr lang="en-US" sz="20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, and storage with utilization by </a:t>
            </a:r>
            <a:r>
              <a:rPr lang="en-US" sz="20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hydroponic CEA </a:t>
            </a:r>
            <a:r>
              <a:rPr lang="en-US" sz="20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for cultivation of high-value food crops in urban and peri-urban communities while reducing urban runoff pollution of downstream receiving waters.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28BF846-611A-8086-5496-540E494539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0164" y="107896"/>
            <a:ext cx="1810833" cy="12404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449995-BD45-70D9-1CD1-8DC4E7ECC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465" y="1475594"/>
            <a:ext cx="5020776" cy="515251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877FE3B-F993-4927-8DB8-63F9CB29FC71}"/>
              </a:ext>
            </a:extLst>
          </p:cNvPr>
          <p:cNvGrpSpPr/>
          <p:nvPr/>
        </p:nvGrpSpPr>
        <p:grpSpPr>
          <a:xfrm>
            <a:off x="819022" y="5973097"/>
            <a:ext cx="5711874" cy="519778"/>
            <a:chOff x="302255" y="3294286"/>
            <a:chExt cx="10356110" cy="76100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E896A7C-2F2C-AD31-82B2-B939F2E338F3}"/>
                </a:ext>
              </a:extLst>
            </p:cNvPr>
            <p:cNvSpPr/>
            <p:nvPr/>
          </p:nvSpPr>
          <p:spPr>
            <a:xfrm>
              <a:off x="302255" y="3294286"/>
              <a:ext cx="2310316" cy="76100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Roboto Slab" pitchFamily="2" charset="0"/>
                </a:rPr>
                <a:t>Stormwater</a:t>
              </a:r>
              <a:endPara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CC943C6-D524-7143-B70D-601E6F8180F2}"/>
                </a:ext>
              </a:extLst>
            </p:cNvPr>
            <p:cNvSpPr/>
            <p:nvPr/>
          </p:nvSpPr>
          <p:spPr>
            <a:xfrm>
              <a:off x="3839985" y="3294286"/>
              <a:ext cx="2795483" cy="761008"/>
            </a:xfrm>
            <a:prstGeom prst="rect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Roboto Slab" pitchFamily="2" charset="0"/>
                  <a:ea typeface="Open Sans" panose="020B0606030504020204" pitchFamily="34" charset="0"/>
                  <a:cs typeface="Open Sans" panose="020B0606030504020204" pitchFamily="34" charset="0"/>
                </a:rPr>
                <a:t>Passive &amp; active</a:t>
              </a:r>
              <a:endPara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3C72FCBA-1038-14F8-EC20-FA7AD37E1C10}"/>
                </a:ext>
              </a:extLst>
            </p:cNvPr>
            <p:cNvSpPr/>
            <p:nvPr/>
          </p:nvSpPr>
          <p:spPr>
            <a:xfrm>
              <a:off x="2737074" y="3432473"/>
              <a:ext cx="978408" cy="484632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925D8620-036B-2D17-D238-3AD05D624B39}"/>
                </a:ext>
              </a:extLst>
            </p:cNvPr>
            <p:cNvSpPr/>
            <p:nvPr/>
          </p:nvSpPr>
          <p:spPr>
            <a:xfrm>
              <a:off x="6759971" y="3480105"/>
              <a:ext cx="978408" cy="484632"/>
            </a:xfrm>
            <a:prstGeom prst="rightArrow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B04F8D-15D4-ACFB-64EE-2D2C99D46040}"/>
                </a:ext>
              </a:extLst>
            </p:cNvPr>
            <p:cNvSpPr/>
            <p:nvPr/>
          </p:nvSpPr>
          <p:spPr>
            <a:xfrm>
              <a:off x="7862882" y="3294286"/>
              <a:ext cx="2795483" cy="761008"/>
            </a:xfrm>
            <a:prstGeom prst="rect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Roboto Slab" pitchFamily="2" charset="0"/>
                </a:rPr>
                <a:t>CEA &amp; others</a:t>
              </a:r>
              <a:endPara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A8D90DA-AF9E-9055-99B8-421A85056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37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AIM for composites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7B7E24-45F8-E8AC-0281-EA179168F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3790361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i="0" u="none" strike="noStrike" dirty="0">
                <a:solidFill>
                  <a:srgbClr val="3D4449"/>
                </a:solidFill>
                <a:effectLst/>
                <a:latin typeface="Roboto Slab" pitchFamily="2" charset="0"/>
              </a:rPr>
              <a:t>Artificially Intelligent Manufacturing Paradigm (AIM) for Composites</a:t>
            </a:r>
          </a:p>
          <a:p>
            <a:pPr marL="0" indent="0">
              <a:buNone/>
            </a:pPr>
            <a:r>
              <a:rPr lang="en-US" sz="16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The mission of this Energy Frontiers Research Center (EFRC), which consists of a multi-disciplinary team of experimentalists, computational researchers and computer scientists, is to build an </a:t>
            </a:r>
            <a:r>
              <a:rPr lang="en-US" sz="16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AI-enabled inverse design approach </a:t>
            </a:r>
            <a:r>
              <a:rPr lang="en-US" sz="16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for fundamental understanding and integrated </a:t>
            </a:r>
            <a:r>
              <a:rPr lang="en-US" sz="16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material-manufacturing design of advanced polymer composites</a:t>
            </a:r>
            <a:endParaRPr lang="en-US" sz="1600" b="0" i="0" u="none" strike="noStrike" dirty="0">
              <a:solidFill>
                <a:srgbClr val="7F888F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2B81A5E-01B1-FEE0-E17A-AA1C8610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5657341"/>
            <a:ext cx="3210535" cy="103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46898D-D9AE-E1FB-ED2C-88301DA65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561" y="1722147"/>
            <a:ext cx="7065818" cy="29867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9AE860-1F5F-246F-1BFE-E86F84F85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43098"/>
            <a:ext cx="2743200" cy="365125"/>
          </a:xfrm>
        </p:spPr>
        <p:txBody>
          <a:bodyPr/>
          <a:lstStyle/>
          <a:p>
            <a:fld id="{1993C667-D69E-7349-AA58-5BB05293FE8C}" type="slidenum">
              <a:rPr lang="en-US" smtClean="0"/>
              <a:t>21</a:t>
            </a:fld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5A6EA66-E7DE-7E92-B9A0-2EF317A68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0677616" y="149777"/>
            <a:ext cx="1352367" cy="135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627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AIM for composites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2B81A5E-01B1-FEE0-E17A-AA1C8610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8750" y="137330"/>
            <a:ext cx="3210535" cy="103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85E354-38A7-2C07-7CF6-DEF9A6209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586" y="1497511"/>
            <a:ext cx="10345064" cy="52256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B9E24A-FCB5-AACC-C61E-7ABFAFCA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882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Composites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2B81A5E-01B1-FEE0-E17A-AA1C8610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8750" y="137330"/>
            <a:ext cx="3210535" cy="103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screenshot, diagram, plan, design&#10;&#10;Description automatically generated">
            <a:extLst>
              <a:ext uri="{FF2B5EF4-FFF2-40B4-BE49-F238E27FC236}">
                <a16:creationId xmlns:a16="http://schemas.microsoft.com/office/drawing/2014/main" id="{28436B92-ED5F-23C9-FB7F-DDF4E4E6CE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16" y="1384008"/>
            <a:ext cx="9174767" cy="52749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D1AFE7-FD37-1BE1-9E6E-ACFCC1E87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61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A58AB5B-3B8E-CC74-0BA9-66741B080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3775" y="5676662"/>
            <a:ext cx="3210535" cy="103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608DAC-108E-B7DD-90EE-53B48FDD365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337" y="4386640"/>
            <a:ext cx="5993102" cy="22630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F3DC191-EE08-7358-6E4C-201BA7C44BC6}"/>
              </a:ext>
            </a:extLst>
          </p:cNvPr>
          <p:cNvGrpSpPr>
            <a:grpSpLocks noChangeAspect="1"/>
          </p:cNvGrpSpPr>
          <p:nvPr/>
        </p:nvGrpSpPr>
        <p:grpSpPr>
          <a:xfrm>
            <a:off x="1852530" y="1694315"/>
            <a:ext cx="8503505" cy="2572444"/>
            <a:chOff x="591015" y="1125790"/>
            <a:chExt cx="9353856" cy="282968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EBC2BC42-2745-3154-734A-629E9909A2CE}"/>
                </a:ext>
              </a:extLst>
            </p:cNvPr>
            <p:cNvGrpSpPr/>
            <p:nvPr/>
          </p:nvGrpSpPr>
          <p:grpSpPr>
            <a:xfrm>
              <a:off x="680224" y="1125790"/>
              <a:ext cx="9264647" cy="2829688"/>
              <a:chOff x="1560248" y="1088952"/>
              <a:chExt cx="9264647" cy="2829688"/>
            </a:xfrm>
          </p:grpSpPr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C2D74C11-8EE7-5124-3066-E836E1771A01}"/>
                  </a:ext>
                </a:extLst>
              </p:cNvPr>
              <p:cNvSpPr/>
              <p:nvPr/>
            </p:nvSpPr>
            <p:spPr>
              <a:xfrm>
                <a:off x="3389467" y="1372053"/>
                <a:ext cx="846380" cy="386951"/>
              </a:xfrm>
              <a:prstGeom prst="rightArrow">
                <a:avLst>
                  <a:gd name="adj1" fmla="val 50000"/>
                  <a:gd name="adj2" fmla="val 6243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187593B-8B3A-057E-DCA4-42F469D097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35848" y="1088952"/>
                <a:ext cx="4178648" cy="2829688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CD6D6ED-406A-7A4C-6703-57D1F103D6C4}"/>
                  </a:ext>
                </a:extLst>
              </p:cNvPr>
              <p:cNvSpPr txBox="1"/>
              <p:nvPr/>
            </p:nvSpPr>
            <p:spPr>
              <a:xfrm>
                <a:off x="1560248" y="1358894"/>
                <a:ext cx="1829219" cy="4062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Raw material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B067978-15C8-6BCA-2746-D41FE1D5209E}"/>
                  </a:ext>
                </a:extLst>
              </p:cNvPr>
              <p:cNvSpPr txBox="1"/>
              <p:nvPr/>
            </p:nvSpPr>
            <p:spPr>
              <a:xfrm>
                <a:off x="1560248" y="2221239"/>
                <a:ext cx="1829219" cy="4062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Consumables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8916196-F9AB-0C04-EA6B-684944C4C7B9}"/>
                  </a:ext>
                </a:extLst>
              </p:cNvPr>
              <p:cNvSpPr txBox="1"/>
              <p:nvPr/>
            </p:nvSpPr>
            <p:spPr>
              <a:xfrm>
                <a:off x="1560248" y="3083584"/>
                <a:ext cx="1829219" cy="4062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Energy</a:t>
                </a:r>
              </a:p>
            </p:txBody>
          </p:sp>
          <p:sp>
            <p:nvSpPr>
              <p:cNvPr id="22" name="Arrow: Right 21">
                <a:extLst>
                  <a:ext uri="{FF2B5EF4-FFF2-40B4-BE49-F238E27FC236}">
                    <a16:creationId xmlns:a16="http://schemas.microsoft.com/office/drawing/2014/main" id="{0F032EBA-E429-A2D0-E277-C034122BAC19}"/>
                  </a:ext>
                </a:extLst>
              </p:cNvPr>
              <p:cNvSpPr/>
              <p:nvPr/>
            </p:nvSpPr>
            <p:spPr>
              <a:xfrm>
                <a:off x="3394547" y="2229318"/>
                <a:ext cx="846380" cy="386951"/>
              </a:xfrm>
              <a:prstGeom prst="rightArrow">
                <a:avLst>
                  <a:gd name="adj1" fmla="val 50000"/>
                  <a:gd name="adj2" fmla="val 6243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3" name="Arrow: Right 22">
                <a:extLst>
                  <a:ext uri="{FF2B5EF4-FFF2-40B4-BE49-F238E27FC236}">
                    <a16:creationId xmlns:a16="http://schemas.microsoft.com/office/drawing/2014/main" id="{25FAA61C-0E25-4509-2193-AFA112DF74C0}"/>
                  </a:ext>
                </a:extLst>
              </p:cNvPr>
              <p:cNvSpPr/>
              <p:nvPr/>
            </p:nvSpPr>
            <p:spPr>
              <a:xfrm>
                <a:off x="3394547" y="3090163"/>
                <a:ext cx="846380" cy="386951"/>
              </a:xfrm>
              <a:prstGeom prst="rightArrow">
                <a:avLst>
                  <a:gd name="adj1" fmla="val 50000"/>
                  <a:gd name="adj2" fmla="val 6243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4" name="Arrow: Right 23">
                <a:extLst>
                  <a:ext uri="{FF2B5EF4-FFF2-40B4-BE49-F238E27FC236}">
                    <a16:creationId xmlns:a16="http://schemas.microsoft.com/office/drawing/2014/main" id="{9FDA871B-BC03-05A7-A1EF-5D6291BC7FD5}"/>
                  </a:ext>
                </a:extLst>
              </p:cNvPr>
              <p:cNvSpPr/>
              <p:nvPr/>
            </p:nvSpPr>
            <p:spPr>
              <a:xfrm>
                <a:off x="8414496" y="1361600"/>
                <a:ext cx="846380" cy="386951"/>
              </a:xfrm>
              <a:prstGeom prst="rightArrow">
                <a:avLst>
                  <a:gd name="adj1" fmla="val 50000"/>
                  <a:gd name="adj2" fmla="val 6243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E1E75BDF-C452-4C58-5FDA-238165D93ECE}"/>
                  </a:ext>
                </a:extLst>
              </p:cNvPr>
              <p:cNvSpPr/>
              <p:nvPr/>
            </p:nvSpPr>
            <p:spPr>
              <a:xfrm>
                <a:off x="8419576" y="2218865"/>
                <a:ext cx="846380" cy="386951"/>
              </a:xfrm>
              <a:prstGeom prst="rightArrow">
                <a:avLst>
                  <a:gd name="adj1" fmla="val 50000"/>
                  <a:gd name="adj2" fmla="val 6243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6" name="Arrow: Right 25">
                <a:extLst>
                  <a:ext uri="{FF2B5EF4-FFF2-40B4-BE49-F238E27FC236}">
                    <a16:creationId xmlns:a16="http://schemas.microsoft.com/office/drawing/2014/main" id="{DA66A65C-C157-E7D3-A88D-97A3325F504E}"/>
                  </a:ext>
                </a:extLst>
              </p:cNvPr>
              <p:cNvSpPr/>
              <p:nvPr/>
            </p:nvSpPr>
            <p:spPr>
              <a:xfrm>
                <a:off x="8419576" y="3079710"/>
                <a:ext cx="846380" cy="386951"/>
              </a:xfrm>
              <a:prstGeom prst="rightArrow">
                <a:avLst>
                  <a:gd name="adj1" fmla="val 50000"/>
                  <a:gd name="adj2" fmla="val 62437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72269C1-7958-E5BC-49F6-01E84580E4FB}"/>
                  </a:ext>
                </a:extLst>
              </p:cNvPr>
              <p:cNvSpPr txBox="1"/>
              <p:nvPr/>
            </p:nvSpPr>
            <p:spPr>
              <a:xfrm>
                <a:off x="9255797" y="1358894"/>
                <a:ext cx="1569098" cy="4062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Emission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93F42EB-B998-2DA5-CFA3-D310ED93D08E}"/>
                  </a:ext>
                </a:extLst>
              </p:cNvPr>
              <p:cNvSpPr txBox="1"/>
              <p:nvPr/>
            </p:nvSpPr>
            <p:spPr>
              <a:xfrm>
                <a:off x="9255797" y="2221239"/>
                <a:ext cx="1569098" cy="4062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Product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FC704A7-06A4-6D19-58D2-7C5E5C81E521}"/>
                  </a:ext>
                </a:extLst>
              </p:cNvPr>
              <p:cNvSpPr txBox="1"/>
              <p:nvPr/>
            </p:nvSpPr>
            <p:spPr>
              <a:xfrm>
                <a:off x="9255797" y="3083584"/>
                <a:ext cx="1569098" cy="4062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Waste/loss</a:t>
                </a:r>
              </a:p>
            </p:txBody>
          </p:sp>
        </p:grp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CE72809-163E-0DFC-052E-B811C4EE8CC6}"/>
                </a:ext>
              </a:extLst>
            </p:cNvPr>
            <p:cNvSpPr/>
            <p:nvPr/>
          </p:nvSpPr>
          <p:spPr>
            <a:xfrm>
              <a:off x="591015" y="3036070"/>
              <a:ext cx="1973201" cy="5791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2" name="Arrow: Down 31">
            <a:extLst>
              <a:ext uri="{FF2B5EF4-FFF2-40B4-BE49-F238E27FC236}">
                <a16:creationId xmlns:a16="http://schemas.microsoft.com/office/drawing/2014/main" id="{4A3D8181-818D-4D56-91BF-0DD41CC96A4D}"/>
              </a:ext>
            </a:extLst>
          </p:cNvPr>
          <p:cNvSpPr/>
          <p:nvPr/>
        </p:nvSpPr>
        <p:spPr>
          <a:xfrm>
            <a:off x="2551732" y="3929508"/>
            <a:ext cx="426720" cy="457132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CDA40C5-3D45-2F90-8FF9-DC4738CBA8A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base"/>
            <a:r>
              <a:rPr lang="en-US" sz="5400" b="1" dirty="0">
                <a:solidFill>
                  <a:schemeClr val="accent2"/>
                </a:solidFill>
                <a:latin typeface="Roboto Slab" panose="020F0502020204030204" pitchFamily="34" charset="0"/>
              </a:rPr>
              <a:t>3-tiered, 3-legged approach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5B9C3-E139-0CA7-B0A0-0258282F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3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Pellet production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2B81A5E-01B1-FEE0-E17A-AA1C8610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8750" y="137330"/>
            <a:ext cx="3210535" cy="103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screenshot, diagram, plan, design&#10;&#10;Description automatically generated">
            <a:extLst>
              <a:ext uri="{FF2B5EF4-FFF2-40B4-BE49-F238E27FC236}">
                <a16:creationId xmlns:a16="http://schemas.microsoft.com/office/drawing/2014/main" id="{28436B92-ED5F-23C9-FB7F-DDF4E4E6CE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16" y="1384008"/>
            <a:ext cx="9174767" cy="52749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60124-57FB-7908-535B-3CD14F708332}"/>
              </a:ext>
            </a:extLst>
          </p:cNvPr>
          <p:cNvSpPr/>
          <p:nvPr/>
        </p:nvSpPr>
        <p:spPr>
          <a:xfrm>
            <a:off x="4184794" y="2602213"/>
            <a:ext cx="1005840" cy="516155"/>
          </a:xfrm>
          <a:prstGeom prst="rect">
            <a:avLst/>
          </a:prstGeom>
          <a:noFill/>
          <a:ln w="254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F1E9E1-E84A-6F04-4D10-8812B5F55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12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50CD2B-CD3A-3987-2160-1D0FAE90D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852" y="1357711"/>
            <a:ext cx="5862660" cy="250762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8560630-D4AA-2002-6C45-4EA811DCD0AF}"/>
              </a:ext>
            </a:extLst>
          </p:cNvPr>
          <p:cNvGrpSpPr/>
          <p:nvPr/>
        </p:nvGrpSpPr>
        <p:grpSpPr>
          <a:xfrm>
            <a:off x="309385" y="4587907"/>
            <a:ext cx="3876967" cy="978880"/>
            <a:chOff x="7178613" y="4553516"/>
            <a:chExt cx="3876966" cy="9788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370595F-6ABA-6AE3-2E6B-9D21A06BA490}"/>
                    </a:ext>
                  </a:extLst>
                </p:cNvPr>
                <p:cNvSpPr txBox="1"/>
                <p:nvPr/>
              </p:nvSpPr>
              <p:spPr>
                <a:xfrm>
                  <a:off x="7258707" y="4659186"/>
                  <a:ext cx="3796872" cy="3323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𝑖𝑏𝑒𝑟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+(1−</m:t>
                      </m:r>
                      <m:r>
                        <a:rPr lang="el-GR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𝑝𝑜𝑙𝑦𝑚𝑒𝑟</m:t>
                          </m:r>
                        </m:sub>
                      </m:sSub>
                    </m:oMath>
                  </a14:m>
                  <a:r>
                    <a:rPr lang="en-US" sz="20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370595F-6ABA-6AE3-2E6B-9D21A06BA4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8707" y="4659186"/>
                  <a:ext cx="3796872" cy="332399"/>
                </a:xfrm>
                <a:prstGeom prst="rect">
                  <a:avLst/>
                </a:prstGeom>
                <a:blipFill>
                  <a:blip r:embed="rId3"/>
                  <a:stretch>
                    <a:fillRect l="-2000" t="-7407" b="-296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2269E16-273C-4DE2-4C02-8FB26F70B400}"/>
                    </a:ext>
                  </a:extLst>
                </p:cNvPr>
                <p:cNvSpPr txBox="1"/>
                <p:nvPr/>
              </p:nvSpPr>
              <p:spPr>
                <a:xfrm>
                  <a:off x="7377936" y="5094700"/>
                  <a:ext cx="217598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22269E16-273C-4DE2-4C02-8FB26F70B4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77936" y="5094700"/>
                  <a:ext cx="2175980" cy="307777"/>
                </a:xfrm>
                <a:prstGeom prst="rect">
                  <a:avLst/>
                </a:prstGeom>
                <a:blipFill>
                  <a:blip r:embed="rId4"/>
                  <a:stretch>
                    <a:fillRect l="-1734" r="-3468" b="-3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CE2D8E-A5F3-7CCD-49E9-6BF8FDA9E6C0}"/>
                </a:ext>
              </a:extLst>
            </p:cNvPr>
            <p:cNvSpPr/>
            <p:nvPr/>
          </p:nvSpPr>
          <p:spPr>
            <a:xfrm>
              <a:off x="7178613" y="4553516"/>
              <a:ext cx="3664933" cy="9788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78E3028-D97E-E7AB-8F32-05D60FB42892}"/>
              </a:ext>
            </a:extLst>
          </p:cNvPr>
          <p:cNvSpPr txBox="1"/>
          <p:nvPr/>
        </p:nvSpPr>
        <p:spPr>
          <a:xfrm>
            <a:off x="272699" y="4092722"/>
            <a:ext cx="28036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Theoretical model: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956472-06F6-E534-1D2F-EEA04BCBC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4318" y="4350635"/>
            <a:ext cx="3997588" cy="217246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36989D-B9CD-F768-D3C4-04E4A68F1234}"/>
              </a:ext>
            </a:extLst>
          </p:cNvPr>
          <p:cNvCxnSpPr>
            <a:cxnSpLocks/>
          </p:cNvCxnSpPr>
          <p:nvPr/>
        </p:nvCxnSpPr>
        <p:spPr>
          <a:xfrm>
            <a:off x="333185" y="3966868"/>
            <a:ext cx="1162133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5AB49F5D-C492-C45B-10B2-5480B78592AB}"/>
              </a:ext>
            </a:extLst>
          </p:cNvPr>
          <p:cNvGrpSpPr/>
          <p:nvPr/>
        </p:nvGrpSpPr>
        <p:grpSpPr>
          <a:xfrm>
            <a:off x="508708" y="1291213"/>
            <a:ext cx="4881279" cy="2712626"/>
            <a:chOff x="7001337" y="623948"/>
            <a:chExt cx="4881279" cy="271262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5B57042-BA17-98FC-5757-CEBAA67AD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01337" y="623948"/>
              <a:ext cx="4447622" cy="243562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2696BB5-7645-4BB3-308C-CD038C687551}"/>
                </a:ext>
              </a:extLst>
            </p:cNvPr>
            <p:cNvSpPr txBox="1"/>
            <p:nvPr/>
          </p:nvSpPr>
          <p:spPr>
            <a:xfrm>
              <a:off x="7856499" y="3059575"/>
              <a:ext cx="402611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(Picture from: </a:t>
              </a:r>
              <a:r>
                <a:rPr lang="zh-CN" altLang="en-US" sz="1200" dirty="0">
                  <a:latin typeface="Open Sans" panose="020B0606030504020204" pitchFamily="34" charset="0"/>
                  <a:cs typeface="Open Sans" panose="020B0606030504020204" pitchFamily="34" charset="0"/>
                </a:rPr>
                <a:t>Sanchez et al. 201</a:t>
              </a:r>
              <a:r>
                <a:rPr lang="en-US" altLang="zh-CN" sz="1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7)</a:t>
              </a:r>
              <a:endParaRPr lang="zh-CN" altLang="en-US" sz="1200" dirty="0"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E0CBD9C-28F4-9AB4-61E4-D0A8B29CD2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3810" y="3988635"/>
            <a:ext cx="3838806" cy="28964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F786FD-ADCB-A9F4-5377-91400A7E0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Pellet production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EBD1F5-591A-9113-9D04-142409456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8750" y="137330"/>
            <a:ext cx="3210535" cy="103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3A75413D-8E0F-535D-AFB1-135194F50889}"/>
              </a:ext>
            </a:extLst>
          </p:cNvPr>
          <p:cNvSpPr/>
          <p:nvPr/>
        </p:nvSpPr>
        <p:spPr>
          <a:xfrm>
            <a:off x="4994704" y="2466448"/>
            <a:ext cx="978408" cy="484632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CBF227E-9FFF-950A-3FC8-C20951FFC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86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313756-9A91-498F-40E8-262CC0596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97" y="1698592"/>
            <a:ext cx="5642013" cy="44211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4C5F31-53BF-6E72-8FF6-6E84B630C66A}"/>
              </a:ext>
            </a:extLst>
          </p:cNvPr>
          <p:cNvSpPr txBox="1"/>
          <p:nvPr/>
        </p:nvSpPr>
        <p:spPr>
          <a:xfrm>
            <a:off x="0" y="6278828"/>
            <a:ext cx="60948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1.https://materials.springer.com/</a:t>
            </a:r>
          </a:p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2.https://webbook.nist.gov/</a:t>
            </a:r>
          </a:p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3.Thiriez et al, 2006, An Environmental Analysis of Injection Molding</a:t>
            </a:r>
          </a:p>
          <a:p>
            <a:r>
              <a:rPr lang="en-US" sz="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4.Dormer et al.,2013, Carbon footprint analysis in plastics manufacturing</a:t>
            </a:r>
          </a:p>
          <a:p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833C0B-65C3-67F4-E556-34CA12983217}"/>
              </a:ext>
            </a:extLst>
          </p:cNvPr>
          <p:cNvSpPr txBox="1"/>
          <p:nvPr/>
        </p:nvSpPr>
        <p:spPr>
          <a:xfrm>
            <a:off x="6511272" y="1785532"/>
            <a:ext cx="5538013" cy="46782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0" u="none" strike="noStrike" dirty="0">
                <a:effectLst/>
                <a:latin typeface="Roboto Slab" panose="020F0502020204030204" pitchFamily="34" charset="0"/>
              </a:rPr>
              <a:t>Secondary data</a:t>
            </a:r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Extrusion is a complex process with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few</a:t>
            </a:r>
            <a:r>
              <a:rPr lang="en-US" sz="2000" b="1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 consumption models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available</a:t>
            </a:r>
            <a:r>
              <a:rPr lang="en-US" sz="20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should be noted that the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secondary data </a:t>
            </a:r>
            <a:r>
              <a:rPr lang="en-US" sz="20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process is presented as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range</a:t>
            </a:r>
            <a:r>
              <a:rPr lang="en-US" sz="20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not an exact value, due to the </a:t>
            </a:r>
            <a:r>
              <a:rPr lang="en-US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influence of various factors</a:t>
            </a:r>
            <a:r>
              <a:rPr lang="en-US" sz="20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Extrusion process influential factors: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Material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Machine configuration (screw type)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Process parameter (e.g., screw speed, temperature setting)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Operator experience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 boundary</a:t>
            </a:r>
          </a:p>
          <a:p>
            <a:r>
              <a:rPr lang="en-US" altLang="zh-CN" sz="20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……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4A70CA-1817-EFB7-9180-12419886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Pellet production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33D619-ADB0-71B5-E517-48B67A96A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8750" y="137330"/>
            <a:ext cx="3210535" cy="103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65BA7-1A44-D427-EEF0-DF9C1108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9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AIM for composites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2B81A5E-01B1-FEE0-E17A-AA1C8610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8750" y="137330"/>
            <a:ext cx="3210535" cy="103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F1F12B-FAED-8A8D-24C2-C173497C0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30" y="1690688"/>
            <a:ext cx="6423471" cy="4657956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89B4EE4-4AE6-9C19-FBEC-F39B87CCD1CD}"/>
              </a:ext>
            </a:extLst>
          </p:cNvPr>
          <p:cNvSpPr txBox="1">
            <a:spLocks/>
          </p:cNvSpPr>
          <p:nvPr/>
        </p:nvSpPr>
        <p:spPr>
          <a:xfrm>
            <a:off x="6837557" y="1690688"/>
            <a:ext cx="4926980" cy="448627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Range of energy requirements for different processing technologies</a:t>
            </a:r>
          </a:p>
          <a:p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Specific energy requirement [J/kg] decreases as a function of process rate [kg/s]</a:t>
            </a:r>
          </a:p>
          <a:p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Typically falls within range of 1-100 kW</a:t>
            </a:r>
          </a:p>
          <a:p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Energy requirements at higher process rates are 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</a:rPr>
              <a:t>limited by theoretical (thermodynamic) minimum</a:t>
            </a:r>
            <a:endParaRPr lang="en-US" sz="2400" dirty="0">
              <a:solidFill>
                <a:srgbClr val="7F888F"/>
              </a:solidFill>
              <a:latin typeface="Open Sans" panose="020B0606030504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4C57AA-9464-2584-7594-3766D4E70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80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Fundamentally…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7B7E24-45F8-E8AC-0281-EA179168F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33825"/>
            <a:ext cx="10515599" cy="2559049"/>
          </a:xfrm>
        </p:spPr>
        <p:txBody>
          <a:bodyPr>
            <a:normAutofit/>
          </a:bodyPr>
          <a:lstStyle/>
          <a:p>
            <a:r>
              <a:rPr lang="en-US" sz="24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Fundamental unit processes are the </a:t>
            </a:r>
            <a:r>
              <a:rPr lang="en-US" sz="24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most basic manipulations </a:t>
            </a:r>
            <a:r>
              <a:rPr lang="en-US" sz="24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of the material, e.g. heating</a:t>
            </a:r>
          </a:p>
          <a:p>
            <a:r>
              <a:rPr lang="en-US" sz="24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Depending on the process chain, there may be fundamental unit process</a:t>
            </a:r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es that are 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</a:rPr>
              <a:t>common to multiple steps</a:t>
            </a:r>
          </a:p>
          <a:p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Are there 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</a:rPr>
              <a:t>potential synergies </a:t>
            </a:r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between these tier 1 processes at the fundamental process level?</a:t>
            </a:r>
            <a:endParaRPr lang="en-US" sz="2400" b="0" i="0" u="none" strike="noStrike" dirty="0">
              <a:solidFill>
                <a:srgbClr val="7F888F"/>
              </a:solidFill>
              <a:effectLst/>
              <a:latin typeface="Open Sans" panose="020B060603050402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E2B81A5E-01B1-FEE0-E17A-AA1C8610F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1465" y="31904"/>
            <a:ext cx="3210535" cy="103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creenshot, diagram, plan, design&#10;&#10;Description automatically generated">
            <a:extLst>
              <a:ext uri="{FF2B5EF4-FFF2-40B4-BE49-F238E27FC236}">
                <a16:creationId xmlns:a16="http://schemas.microsoft.com/office/drawing/2014/main" id="{C3A853AE-0831-FAB9-E558-FC88D0770F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8616" y="1384008"/>
            <a:ext cx="9174767" cy="23266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72BC439-1A98-884A-578F-1C3709C1DA52}"/>
              </a:ext>
            </a:extLst>
          </p:cNvPr>
          <p:cNvSpPr/>
          <p:nvPr/>
        </p:nvSpPr>
        <p:spPr>
          <a:xfrm>
            <a:off x="4184794" y="2602213"/>
            <a:ext cx="2375032" cy="516155"/>
          </a:xfrm>
          <a:prstGeom prst="rect">
            <a:avLst/>
          </a:prstGeom>
          <a:noFill/>
          <a:ln w="254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BF492-8A1A-1AF1-7AD3-B728AD625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55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The team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0414A4-270B-F86C-DAA0-40B43A2163DB}"/>
              </a:ext>
            </a:extLst>
          </p:cNvPr>
          <p:cNvGrpSpPr/>
          <p:nvPr/>
        </p:nvGrpSpPr>
        <p:grpSpPr>
          <a:xfrm>
            <a:off x="3744563" y="1440175"/>
            <a:ext cx="1805513" cy="2446330"/>
            <a:chOff x="3744563" y="1440175"/>
            <a:chExt cx="1805513" cy="2446330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CFAAF651-EFD2-4641-9DCB-023D3D8A0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/>
          </p:blipFill>
          <p:spPr bwMode="auto">
            <a:xfrm>
              <a:off x="3750076" y="1440175"/>
              <a:ext cx="18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A65CFB-C10B-796F-CE1B-13DD5F47FBD4}"/>
                </a:ext>
              </a:extLst>
            </p:cNvPr>
            <p:cNvSpPr txBox="1"/>
            <p:nvPr/>
          </p:nvSpPr>
          <p:spPr>
            <a:xfrm>
              <a:off x="3744563" y="3240174"/>
              <a:ext cx="1800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dirty="0" err="1">
                  <a:solidFill>
                    <a:srgbClr val="3D4449"/>
                  </a:solidFill>
                  <a:effectLst/>
                  <a:latin typeface="Roboto Slab" pitchFamily="2" charset="0"/>
                </a:rPr>
                <a:t>Elif</a:t>
              </a:r>
              <a:r>
                <a:rPr lang="en-US" sz="1200" b="1" i="0" u="none" strike="noStrike" dirty="0">
                  <a:solidFill>
                    <a:srgbClr val="3D4449"/>
                  </a:solidFill>
                  <a:effectLst/>
                  <a:latin typeface="Roboto Slab" pitchFamily="2" charset="0"/>
                </a:rPr>
                <a:t> Can</a:t>
              </a:r>
              <a:endParaRPr lang="en-US" sz="1200" dirty="0">
                <a:solidFill>
                  <a:srgbClr val="7F888F"/>
                </a:solidFill>
                <a:latin typeface="Open Sans" panose="020B0606030504020204" pitchFamily="34" charset="0"/>
              </a:endParaRPr>
            </a:p>
            <a:p>
              <a:pPr algn="ctr"/>
              <a:r>
                <a:rPr lang="en-US" sz="1200" b="0" i="0" u="none" strike="noStrike" dirty="0">
                  <a:solidFill>
                    <a:srgbClr val="7F888F"/>
                  </a:solidFill>
                  <a:effectLst/>
                  <a:latin typeface="Open Sans" panose="020B0606030504020204" pitchFamily="34" charset="0"/>
                </a:rPr>
                <a:t>Research Associate</a:t>
              </a:r>
            </a:p>
            <a:p>
              <a:pPr algn="ctr"/>
              <a:r>
                <a:rPr lang="en-US" sz="1200" b="0" i="0" u="none" strike="noStrike" dirty="0">
                  <a:solidFill>
                    <a:srgbClr val="7F888F"/>
                  </a:solidFill>
                  <a:effectLst/>
                  <a:latin typeface="Open Sans" panose="020B0606030504020204" pitchFamily="34" charset="0"/>
                </a:rPr>
                <a:t>Critical minerals</a:t>
              </a:r>
              <a:endParaRPr lang="en-US" sz="12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8889B2-71E8-5BA7-C27C-D97F18B49C6C}"/>
              </a:ext>
            </a:extLst>
          </p:cNvPr>
          <p:cNvGrpSpPr/>
          <p:nvPr/>
        </p:nvGrpSpPr>
        <p:grpSpPr>
          <a:xfrm>
            <a:off x="833816" y="1440175"/>
            <a:ext cx="1805683" cy="2446330"/>
            <a:chOff x="833816" y="1440175"/>
            <a:chExt cx="1805683" cy="2446330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F793BC7A-DAE8-D55A-ACC9-C4DB38BA5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9499" y="1440175"/>
              <a:ext cx="18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E2509A-7E9A-CEE6-119D-616D40B3FC36}"/>
                </a:ext>
              </a:extLst>
            </p:cNvPr>
            <p:cNvSpPr txBox="1"/>
            <p:nvPr/>
          </p:nvSpPr>
          <p:spPr>
            <a:xfrm>
              <a:off x="833816" y="3240174"/>
              <a:ext cx="1800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dirty="0">
                  <a:solidFill>
                    <a:srgbClr val="3D4449"/>
                  </a:solidFill>
                  <a:effectLst/>
                  <a:latin typeface="Roboto Slab" pitchFamily="2" charset="0"/>
                </a:rPr>
                <a:t>Jacob Arnold</a:t>
              </a:r>
              <a:endParaRPr lang="en-US" sz="1200" dirty="0">
                <a:solidFill>
                  <a:srgbClr val="7F888F"/>
                </a:solidFill>
                <a:latin typeface="Open Sans" panose="020B0606030504020204" pitchFamily="34" charset="0"/>
              </a:endParaRPr>
            </a:p>
            <a:p>
              <a:pPr algn="ctr"/>
              <a:r>
                <a:rPr lang="en-US" sz="1200" b="0" i="0" u="none" strike="noStrike" dirty="0">
                  <a:solidFill>
                    <a:srgbClr val="7F888F"/>
                  </a:solidFill>
                  <a:effectLst/>
                  <a:latin typeface="Open Sans" panose="020B0606030504020204" pitchFamily="34" charset="0"/>
                </a:rPr>
                <a:t>PhD Candidate</a:t>
              </a:r>
            </a:p>
            <a:p>
              <a:pPr algn="ctr"/>
              <a:r>
                <a:rPr lang="en-US" sz="1200" b="0" i="0" u="none" strike="noStrike" dirty="0">
                  <a:solidFill>
                    <a:srgbClr val="7F888F"/>
                  </a:solidFill>
                  <a:effectLst/>
                  <a:latin typeface="Open Sans" panose="020B0606030504020204" pitchFamily="34" charset="0"/>
                </a:rPr>
                <a:t>Resilient infrastructure</a:t>
              </a:r>
              <a:endParaRPr lang="en-US" sz="12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F84EEE-7C4A-1205-D94D-9D3D0180A4C6}"/>
              </a:ext>
            </a:extLst>
          </p:cNvPr>
          <p:cNvGrpSpPr/>
          <p:nvPr/>
        </p:nvGrpSpPr>
        <p:grpSpPr>
          <a:xfrm>
            <a:off x="6570653" y="1440175"/>
            <a:ext cx="1980000" cy="2630996"/>
            <a:chOff x="9478848" y="1440175"/>
            <a:chExt cx="1980000" cy="2630996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11E014AC-46A4-82A7-D147-3A182CAC8C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/>
          </p:blipFill>
          <p:spPr bwMode="auto">
            <a:xfrm>
              <a:off x="9571231" y="1440175"/>
              <a:ext cx="18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AB15AB-D76D-183B-7503-4A84FADE554F}"/>
                </a:ext>
              </a:extLst>
            </p:cNvPr>
            <p:cNvSpPr txBox="1"/>
            <p:nvPr/>
          </p:nvSpPr>
          <p:spPr>
            <a:xfrm>
              <a:off x="9478848" y="3240174"/>
              <a:ext cx="198000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dirty="0">
                  <a:solidFill>
                    <a:srgbClr val="3D4449"/>
                  </a:solidFill>
                  <a:effectLst/>
                  <a:latin typeface="Roboto Slab" pitchFamily="2" charset="0"/>
                </a:rPr>
                <a:t>Hao Chen</a:t>
              </a:r>
              <a:endParaRPr lang="en-US" sz="1200" dirty="0">
                <a:solidFill>
                  <a:srgbClr val="7F888F"/>
                </a:solidFill>
                <a:latin typeface="Open Sans" panose="020B0606030504020204" pitchFamily="34" charset="0"/>
              </a:endParaRPr>
            </a:p>
            <a:p>
              <a:pPr algn="ctr"/>
              <a:r>
                <a:rPr lang="en-US" sz="1200" b="0" i="0" u="none" strike="noStrike" dirty="0">
                  <a:solidFill>
                    <a:srgbClr val="7F888F"/>
                  </a:solidFill>
                  <a:effectLst/>
                  <a:latin typeface="Open Sans" panose="020B0606030504020204" pitchFamily="34" charset="0"/>
                </a:rPr>
                <a:t>PhD Candidate</a:t>
              </a:r>
            </a:p>
            <a:p>
              <a:pPr algn="ctr"/>
              <a:r>
                <a:rPr lang="en-US" sz="1200" b="0" i="0" u="none" strike="noStrike" dirty="0">
                  <a:solidFill>
                    <a:srgbClr val="7F888F"/>
                  </a:solidFill>
                  <a:effectLst/>
                  <a:latin typeface="Open Sans" panose="020B0606030504020204" pitchFamily="34" charset="0"/>
                </a:rPr>
                <a:t>Advanced manufacturing</a:t>
              </a:r>
              <a:endParaRPr lang="en-US" sz="12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88372D-9ED7-6474-5269-E357B5586EF8}"/>
              </a:ext>
            </a:extLst>
          </p:cNvPr>
          <p:cNvGrpSpPr/>
          <p:nvPr/>
        </p:nvGrpSpPr>
        <p:grpSpPr>
          <a:xfrm>
            <a:off x="3744563" y="4121050"/>
            <a:ext cx="1800001" cy="2446330"/>
            <a:chOff x="3744563" y="4121050"/>
            <a:chExt cx="1800001" cy="2446330"/>
          </a:xfrm>
        </p:grpSpPr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13F2D65B-321C-D4B8-1182-E50CA183A6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745753" y="4121050"/>
              <a:ext cx="1798811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5A56DE-A8A5-862D-3D86-7750D6198913}"/>
                </a:ext>
              </a:extLst>
            </p:cNvPr>
            <p:cNvSpPr txBox="1"/>
            <p:nvPr/>
          </p:nvSpPr>
          <p:spPr>
            <a:xfrm>
              <a:off x="3744563" y="5921049"/>
              <a:ext cx="1800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dirty="0">
                  <a:solidFill>
                    <a:srgbClr val="3D4449"/>
                  </a:solidFill>
                  <a:effectLst/>
                  <a:latin typeface="Roboto Slab" pitchFamily="2" charset="0"/>
                </a:rPr>
                <a:t>Garrett Lewis</a:t>
              </a:r>
              <a:endParaRPr lang="en-US" sz="1200" dirty="0">
                <a:solidFill>
                  <a:srgbClr val="7F888F"/>
                </a:solidFill>
                <a:latin typeface="Open Sans" panose="020B0606030504020204" pitchFamily="34" charset="0"/>
              </a:endParaRPr>
            </a:p>
            <a:p>
              <a:pPr algn="ctr"/>
              <a:r>
                <a:rPr lang="en-US" sz="1200" b="0" i="0" u="none" strike="noStrike" dirty="0">
                  <a:solidFill>
                    <a:srgbClr val="7F888F"/>
                  </a:solidFill>
                  <a:effectLst/>
                  <a:latin typeface="Open Sans" panose="020B0606030504020204" pitchFamily="34" charset="0"/>
                </a:rPr>
                <a:t>BS Candidate</a:t>
              </a:r>
            </a:p>
            <a:p>
              <a:pPr algn="ctr"/>
              <a:r>
                <a:rPr lang="en-US" sz="1200" b="0" i="0" u="none" strike="noStrike" dirty="0">
                  <a:solidFill>
                    <a:srgbClr val="7F888F"/>
                  </a:solidFill>
                  <a:effectLst/>
                  <a:latin typeface="Open Sans" panose="020B0606030504020204" pitchFamily="34" charset="0"/>
                </a:rPr>
                <a:t>Solar PV in Nigeria</a:t>
              </a:r>
              <a:endParaRPr lang="en-US" sz="12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A9A973-2D74-8775-2040-E9668FEC90A3}"/>
              </a:ext>
            </a:extLst>
          </p:cNvPr>
          <p:cNvGrpSpPr/>
          <p:nvPr/>
        </p:nvGrpSpPr>
        <p:grpSpPr>
          <a:xfrm>
            <a:off x="743816" y="4121050"/>
            <a:ext cx="1980000" cy="2446330"/>
            <a:chOff x="6570653" y="1440175"/>
            <a:chExt cx="1980000" cy="2446330"/>
          </a:xfrm>
        </p:grpSpPr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2AE530B7-E29D-F907-6B4F-CF3A8249A6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6660653" y="1440175"/>
              <a:ext cx="18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8FDE1E-70ED-706C-4D57-4A4F98352994}"/>
                </a:ext>
              </a:extLst>
            </p:cNvPr>
            <p:cNvSpPr txBox="1"/>
            <p:nvPr/>
          </p:nvSpPr>
          <p:spPr>
            <a:xfrm>
              <a:off x="6570653" y="3240174"/>
              <a:ext cx="1980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dirty="0" err="1">
                  <a:solidFill>
                    <a:srgbClr val="3D4449"/>
                  </a:solidFill>
                  <a:effectLst/>
                  <a:latin typeface="Roboto Slab" pitchFamily="2" charset="0"/>
                </a:rPr>
                <a:t>Shohreh</a:t>
              </a:r>
              <a:r>
                <a:rPr lang="en-US" sz="1200" b="1" i="0" u="none" strike="noStrike" dirty="0">
                  <a:solidFill>
                    <a:srgbClr val="3D4449"/>
                  </a:solidFill>
                  <a:effectLst/>
                  <a:latin typeface="Roboto Slab" pitchFamily="2" charset="0"/>
                </a:rPr>
                <a:t> </a:t>
              </a:r>
              <a:r>
                <a:rPr lang="en-US" sz="1200" b="1" i="0" u="none" strike="noStrike" dirty="0" err="1">
                  <a:solidFill>
                    <a:srgbClr val="3D4449"/>
                  </a:solidFill>
                  <a:effectLst/>
                  <a:latin typeface="Roboto Slab" pitchFamily="2" charset="0"/>
                </a:rPr>
                <a:t>Kamyab</a:t>
              </a:r>
              <a:endParaRPr lang="en-US" sz="1200" dirty="0">
                <a:solidFill>
                  <a:srgbClr val="7F888F"/>
                </a:solidFill>
                <a:latin typeface="Open Sans" panose="020B0606030504020204" pitchFamily="34" charset="0"/>
              </a:endParaRPr>
            </a:p>
            <a:p>
              <a:pPr algn="ctr"/>
              <a:r>
                <a:rPr lang="en-US" sz="1200" b="0" i="0" u="none" strike="noStrike" dirty="0">
                  <a:solidFill>
                    <a:srgbClr val="7F888F"/>
                  </a:solidFill>
                  <a:effectLst/>
                  <a:latin typeface="Open Sans" panose="020B0606030504020204" pitchFamily="34" charset="0"/>
                </a:rPr>
                <a:t>PhD Candidate</a:t>
              </a:r>
            </a:p>
            <a:p>
              <a:pPr algn="ctr"/>
              <a:r>
                <a:rPr lang="en-US" sz="1200" b="0" i="0" u="none" strike="noStrike" dirty="0">
                  <a:solidFill>
                    <a:srgbClr val="7F888F"/>
                  </a:solidFill>
                  <a:effectLst/>
                  <a:latin typeface="Open Sans" panose="020B0606030504020204" pitchFamily="34" charset="0"/>
                </a:rPr>
                <a:t>Sustainable agriculture</a:t>
              </a:r>
              <a:endParaRPr lang="en-US" sz="12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09802C-8556-539B-5F56-377018833A75}"/>
              </a:ext>
            </a:extLst>
          </p:cNvPr>
          <p:cNvGrpSpPr/>
          <p:nvPr/>
        </p:nvGrpSpPr>
        <p:grpSpPr>
          <a:xfrm>
            <a:off x="6656706" y="4121050"/>
            <a:ext cx="1801191" cy="2442611"/>
            <a:chOff x="6656706" y="4121050"/>
            <a:chExt cx="1801191" cy="2442611"/>
          </a:xfrm>
        </p:grpSpPr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5F8DEBF5-451A-6B7A-C58D-62D4B6DF2C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/>
          </p:blipFill>
          <p:spPr bwMode="auto">
            <a:xfrm>
              <a:off x="6657897" y="4121050"/>
              <a:ext cx="18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ABC1D1-47AD-2C78-25CD-61DE7C4D98BF}"/>
                </a:ext>
              </a:extLst>
            </p:cNvPr>
            <p:cNvSpPr txBox="1"/>
            <p:nvPr/>
          </p:nvSpPr>
          <p:spPr>
            <a:xfrm>
              <a:off x="6656706" y="5917330"/>
              <a:ext cx="1800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dirty="0">
                  <a:solidFill>
                    <a:srgbClr val="3D4449"/>
                  </a:solidFill>
                  <a:effectLst/>
                  <a:latin typeface="Roboto Slab" pitchFamily="2" charset="0"/>
                </a:rPr>
                <a:t>Harish Srinivasan</a:t>
              </a:r>
              <a:endParaRPr lang="en-US" sz="1200" dirty="0">
                <a:solidFill>
                  <a:srgbClr val="7F888F"/>
                </a:solidFill>
                <a:latin typeface="Open Sans" panose="020B0606030504020204" pitchFamily="34" charset="0"/>
              </a:endParaRPr>
            </a:p>
            <a:p>
              <a:pPr algn="ctr"/>
              <a:r>
                <a:rPr lang="en-US" sz="1200" b="0" i="0" u="none" strike="noStrike" dirty="0">
                  <a:solidFill>
                    <a:srgbClr val="7F888F"/>
                  </a:solidFill>
                  <a:effectLst/>
                  <a:latin typeface="Open Sans" panose="020B0606030504020204" pitchFamily="34" charset="0"/>
                </a:rPr>
                <a:t>MS Candidate</a:t>
              </a:r>
            </a:p>
            <a:p>
              <a:pPr algn="ctr"/>
              <a:r>
                <a:rPr lang="en-US" sz="1200" dirty="0">
                  <a:solidFill>
                    <a:srgbClr val="7F888F"/>
                  </a:solidFill>
                  <a:latin typeface="Open Sans" panose="020B0606030504020204" pitchFamily="34" charset="0"/>
                </a:rPr>
                <a:t>Wastewater treatment</a:t>
              </a:r>
              <a:endParaRPr lang="en-US" sz="12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6F78B1-2758-ED51-7412-A5D2464950E4}"/>
              </a:ext>
            </a:extLst>
          </p:cNvPr>
          <p:cNvGrpSpPr/>
          <p:nvPr/>
        </p:nvGrpSpPr>
        <p:grpSpPr>
          <a:xfrm>
            <a:off x="9571231" y="1440175"/>
            <a:ext cx="1800000" cy="2448718"/>
            <a:chOff x="832420" y="4121050"/>
            <a:chExt cx="1800000" cy="2448718"/>
          </a:xfrm>
        </p:grpSpPr>
        <p:pic>
          <p:nvPicPr>
            <p:cNvPr id="1044" name="Picture 20" descr="Energy-Economy-Environmental (E3) Systems Analysis">
              <a:extLst>
                <a:ext uri="{FF2B5EF4-FFF2-40B4-BE49-F238E27FC236}">
                  <a16:creationId xmlns:a16="http://schemas.microsoft.com/office/drawing/2014/main" id="{1C1ED1B5-0119-AA7F-32D0-9978CE74EC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2421" y="4121050"/>
              <a:ext cx="1799999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99730B-C916-823B-9B1D-6C5C6A3F41FE}"/>
                </a:ext>
              </a:extLst>
            </p:cNvPr>
            <p:cNvSpPr txBox="1"/>
            <p:nvPr/>
          </p:nvSpPr>
          <p:spPr>
            <a:xfrm>
              <a:off x="832420" y="5923437"/>
              <a:ext cx="1800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dirty="0" err="1">
                  <a:solidFill>
                    <a:srgbClr val="3D4449"/>
                  </a:solidFill>
                  <a:effectLst/>
                  <a:latin typeface="Roboto Slab" pitchFamily="2" charset="0"/>
                </a:rPr>
                <a:t>Muzan</a:t>
              </a:r>
              <a:r>
                <a:rPr lang="en-US" sz="1200" b="1" i="0" u="none" strike="noStrike" dirty="0">
                  <a:solidFill>
                    <a:srgbClr val="3D4449"/>
                  </a:solidFill>
                  <a:effectLst/>
                  <a:latin typeface="Roboto Slab" pitchFamily="2" charset="0"/>
                </a:rPr>
                <a:t> </a:t>
              </a:r>
              <a:r>
                <a:rPr lang="en-US" sz="1200" b="1" i="0" u="none" strike="noStrike" dirty="0" err="1">
                  <a:solidFill>
                    <a:srgbClr val="3D4449"/>
                  </a:solidFill>
                  <a:effectLst/>
                  <a:latin typeface="Roboto Slab" pitchFamily="2" charset="0"/>
                </a:rPr>
                <a:t>Ijeoma</a:t>
              </a:r>
              <a:endParaRPr lang="en-US" sz="1200" dirty="0">
                <a:solidFill>
                  <a:srgbClr val="7F888F"/>
                </a:solidFill>
                <a:latin typeface="Open Sans" panose="020B0606030504020204" pitchFamily="34" charset="0"/>
              </a:endParaRPr>
            </a:p>
            <a:p>
              <a:pPr algn="ctr"/>
              <a:r>
                <a:rPr lang="en-US" sz="1200" b="0" i="0" u="none" strike="noStrike" dirty="0">
                  <a:solidFill>
                    <a:srgbClr val="7F888F"/>
                  </a:solidFill>
                  <a:effectLst/>
                  <a:latin typeface="Open Sans" panose="020B0606030504020204" pitchFamily="34" charset="0"/>
                </a:rPr>
                <a:t>PhD candidate</a:t>
              </a:r>
            </a:p>
            <a:p>
              <a:pPr algn="ctr"/>
              <a:r>
                <a:rPr lang="en-US" sz="1200" b="0" i="0" u="none" strike="noStrike" dirty="0">
                  <a:solidFill>
                    <a:srgbClr val="7F888F"/>
                  </a:solidFill>
                  <a:effectLst/>
                  <a:latin typeface="Open Sans" panose="020B0606030504020204" pitchFamily="34" charset="0"/>
                </a:rPr>
                <a:t>Net-negative buildings</a:t>
              </a:r>
              <a:endParaRPr lang="en-US" sz="1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2F198A-84B5-8292-B04C-61449DFEC4C2}"/>
              </a:ext>
            </a:extLst>
          </p:cNvPr>
          <p:cNvGrpSpPr/>
          <p:nvPr/>
        </p:nvGrpSpPr>
        <p:grpSpPr>
          <a:xfrm>
            <a:off x="9568848" y="4121050"/>
            <a:ext cx="1802383" cy="2442611"/>
            <a:chOff x="9568848" y="4121050"/>
            <a:chExt cx="1802383" cy="2442611"/>
          </a:xfrm>
        </p:grpSpPr>
        <p:pic>
          <p:nvPicPr>
            <p:cNvPr id="3" name="Picture 18">
              <a:extLst>
                <a:ext uri="{FF2B5EF4-FFF2-40B4-BE49-F238E27FC236}">
                  <a16:creationId xmlns:a16="http://schemas.microsoft.com/office/drawing/2014/main" id="{1666B328-440D-5A02-071E-074B85AE3E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571231" y="4121050"/>
              <a:ext cx="18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427DD8-6393-3B14-906D-453C361EF087}"/>
                </a:ext>
              </a:extLst>
            </p:cNvPr>
            <p:cNvSpPr txBox="1"/>
            <p:nvPr/>
          </p:nvSpPr>
          <p:spPr>
            <a:xfrm>
              <a:off x="9568848" y="5917330"/>
              <a:ext cx="18000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dirty="0">
                  <a:solidFill>
                    <a:srgbClr val="3D4449"/>
                  </a:solidFill>
                  <a:effectLst/>
                  <a:latin typeface="Roboto Slab" pitchFamily="2" charset="0"/>
                </a:rPr>
                <a:t>Cole Van </a:t>
              </a:r>
              <a:r>
                <a:rPr lang="en-US" sz="1200" b="1" i="0" u="none" strike="noStrike" dirty="0" err="1">
                  <a:solidFill>
                    <a:srgbClr val="3D4449"/>
                  </a:solidFill>
                  <a:effectLst/>
                  <a:latin typeface="Roboto Slab" pitchFamily="2" charset="0"/>
                </a:rPr>
                <a:t>Emburg</a:t>
              </a:r>
              <a:endParaRPr lang="en-US" sz="1200" dirty="0">
                <a:solidFill>
                  <a:srgbClr val="7F888F"/>
                </a:solidFill>
                <a:latin typeface="Open Sans" panose="020B0606030504020204" pitchFamily="34" charset="0"/>
              </a:endParaRPr>
            </a:p>
            <a:p>
              <a:pPr algn="ctr"/>
              <a:r>
                <a:rPr lang="en-US" sz="1200" b="0" i="0" u="none" strike="noStrike" dirty="0">
                  <a:solidFill>
                    <a:srgbClr val="7F888F"/>
                  </a:solidFill>
                  <a:effectLst/>
                  <a:latin typeface="Open Sans" panose="020B0606030504020204" pitchFamily="34" charset="0"/>
                </a:rPr>
                <a:t>BS Candidate</a:t>
              </a:r>
            </a:p>
            <a:p>
              <a:pPr algn="ctr"/>
              <a:r>
                <a:rPr lang="en-US" sz="1200" dirty="0">
                  <a:solidFill>
                    <a:srgbClr val="7F888F"/>
                  </a:solidFill>
                  <a:latin typeface="Open Sans" panose="020B0606030504020204" pitchFamily="34" charset="0"/>
                </a:rPr>
                <a:t>Light duty vehicles</a:t>
              </a:r>
              <a:endParaRPr lang="en-US" sz="1200" dirty="0"/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5FF14E69-4D66-95C0-180B-1A27CB62A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3</a:t>
            </a:fld>
            <a:endParaRPr lang="en-US"/>
          </a:p>
        </p:txBody>
      </p:sp>
      <p:pic>
        <p:nvPicPr>
          <p:cNvPr id="21" name="Picture 2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8A57C61-148E-2CB5-E8A0-0C741039591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182" y="0"/>
            <a:ext cx="1356818" cy="13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17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Rolling coal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91095D3-640C-0ECD-C346-D3F1B80AF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04969" y="-1194"/>
            <a:ext cx="2519008" cy="1364463"/>
          </a:xfrm>
          <a:prstGeom prst="rect">
            <a:avLst/>
          </a:prstGeom>
        </p:spPr>
      </p:pic>
      <p:pic>
        <p:nvPicPr>
          <p:cNvPr id="1026" name="Picture 2" descr="Fig. 1">
            <a:extLst>
              <a:ext uri="{FF2B5EF4-FFF2-40B4-BE49-F238E27FC236}">
                <a16:creationId xmlns:a16="http://schemas.microsoft.com/office/drawing/2014/main" id="{6978467F-6F8B-9720-C24F-900469CBF8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5210" y="1880859"/>
            <a:ext cx="5772036" cy="37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. 2">
            <a:extLst>
              <a:ext uri="{FF2B5EF4-FFF2-40B4-BE49-F238E27FC236}">
                <a16:creationId xmlns:a16="http://schemas.microsoft.com/office/drawing/2014/main" id="{39441620-6787-A4EF-4011-73C5FCBC5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7245" y="1553440"/>
            <a:ext cx="6184755" cy="299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E94D24D-4351-2DA2-FD46-44368304D779}"/>
              </a:ext>
            </a:extLst>
          </p:cNvPr>
          <p:cNvSpPr txBox="1">
            <a:spLocks/>
          </p:cNvSpPr>
          <p:nvPr/>
        </p:nvSpPr>
        <p:spPr>
          <a:xfrm>
            <a:off x="6184754" y="4736235"/>
            <a:ext cx="5772036" cy="18478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Eastern coal is higher quality, higher sulfur</a:t>
            </a:r>
          </a:p>
          <a:p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Western coal is lower quality, lower sulfur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E4D1F1-3377-61CA-986F-9884B749E8CE}"/>
              </a:ext>
            </a:extLst>
          </p:cNvPr>
          <p:cNvSpPr txBox="1"/>
          <p:nvPr/>
        </p:nvSpPr>
        <p:spPr>
          <a:xfrm>
            <a:off x="235210" y="6308209"/>
            <a:ext cx="748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Sherwood et al. (2020) https://</a:t>
            </a:r>
            <a:r>
              <a:rPr lang="en-US" dirty="0" err="1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doi.org</a:t>
            </a:r>
            <a:r>
              <a:rPr lang="en-US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/10.1016/j.jclepro.2020.120770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A079F9-C70C-5280-5F98-DF427127E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30</a:t>
            </a:fld>
            <a:endParaRPr lang="en-US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4D6957ED-0250-379C-6914-A64362BFC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58608" y="95734"/>
            <a:ext cx="1352367" cy="135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167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Rolling coal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91095D3-640C-0ECD-C346-D3F1B80AF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04969" y="-1194"/>
            <a:ext cx="2519008" cy="1364463"/>
          </a:xfrm>
          <a:prstGeom prst="rect">
            <a:avLst/>
          </a:prstGeom>
        </p:spPr>
      </p:pic>
      <p:pic>
        <p:nvPicPr>
          <p:cNvPr id="3074" name="Picture 2" descr="Fig. 3">
            <a:extLst>
              <a:ext uri="{FF2B5EF4-FFF2-40B4-BE49-F238E27FC236}">
                <a16:creationId xmlns:a16="http://schemas.microsoft.com/office/drawing/2014/main" id="{C7322EEB-DA88-72AD-0D63-0C85787A0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1330" y="1726758"/>
            <a:ext cx="8689340" cy="435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C59550-6395-ED02-3029-8BF5CCEA9120}"/>
              </a:ext>
            </a:extLst>
          </p:cNvPr>
          <p:cNvSpPr txBox="1"/>
          <p:nvPr/>
        </p:nvSpPr>
        <p:spPr>
          <a:xfrm>
            <a:off x="235210" y="6308209"/>
            <a:ext cx="748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Sherwood et al. (2020) https://</a:t>
            </a:r>
            <a:r>
              <a:rPr lang="en-US" dirty="0" err="1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doi.org</a:t>
            </a:r>
            <a:r>
              <a:rPr lang="en-US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/10.1016/j.jclepro.2020.120770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03BCD1-6F9A-4CE0-6FEC-DF12570D9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231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Rolling coal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91095D3-640C-0ECD-C346-D3F1B80AF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04969" y="-1194"/>
            <a:ext cx="2519008" cy="1364463"/>
          </a:xfrm>
          <a:prstGeom prst="rect">
            <a:avLst/>
          </a:prstGeom>
        </p:spPr>
      </p:pic>
      <p:pic>
        <p:nvPicPr>
          <p:cNvPr id="5122" name="Picture 2" descr="Fig. 4">
            <a:extLst>
              <a:ext uri="{FF2B5EF4-FFF2-40B4-BE49-F238E27FC236}">
                <a16:creationId xmlns:a16="http://schemas.microsoft.com/office/drawing/2014/main" id="{5D23BACE-D7BC-B870-517D-96499C9BC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50" y="1855642"/>
            <a:ext cx="5534185" cy="355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ig. 6">
            <a:extLst>
              <a:ext uri="{FF2B5EF4-FFF2-40B4-BE49-F238E27FC236}">
                <a16:creationId xmlns:a16="http://schemas.microsoft.com/office/drawing/2014/main" id="{CE4228AA-68AA-42E9-B07D-7E485C5E4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384" y="1363269"/>
            <a:ext cx="4854339" cy="468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75B19B-0EAE-7062-C19D-0944D0E10FE8}"/>
              </a:ext>
            </a:extLst>
          </p:cNvPr>
          <p:cNvSpPr txBox="1"/>
          <p:nvPr/>
        </p:nvSpPr>
        <p:spPr>
          <a:xfrm>
            <a:off x="235210" y="6308209"/>
            <a:ext cx="748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Sherwood et al. (2020) https://</a:t>
            </a:r>
            <a:r>
              <a:rPr lang="en-US" dirty="0" err="1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doi.org</a:t>
            </a:r>
            <a:r>
              <a:rPr lang="en-US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/10.1016/j.jclepro.2020.120770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5C758-2424-EC0E-0E16-628D859B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53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Rolling coal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91095D3-640C-0ECD-C346-D3F1B80AF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04969" y="-1194"/>
            <a:ext cx="2519008" cy="1364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0A099D-7DFB-F89B-429F-E1994B835AB5}"/>
              </a:ext>
            </a:extLst>
          </p:cNvPr>
          <p:cNvSpPr txBox="1"/>
          <p:nvPr/>
        </p:nvSpPr>
        <p:spPr>
          <a:xfrm>
            <a:off x="235210" y="6308209"/>
            <a:ext cx="748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Sherwood et al. (2020) https://</a:t>
            </a:r>
            <a:r>
              <a:rPr lang="en-US" dirty="0" err="1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doi.org</a:t>
            </a:r>
            <a:r>
              <a:rPr lang="en-US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/10.1016/j.jclepro.2020.120770</a:t>
            </a:r>
          </a:p>
        </p:txBody>
      </p:sp>
      <p:pic>
        <p:nvPicPr>
          <p:cNvPr id="7170" name="Picture 2" descr="Fig. 8">
            <a:extLst>
              <a:ext uri="{FF2B5EF4-FFF2-40B4-BE49-F238E27FC236}">
                <a16:creationId xmlns:a16="http://schemas.microsoft.com/office/drawing/2014/main" id="{BCD036F4-BA21-5C5A-67C8-E2B13146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619" y="1690688"/>
            <a:ext cx="6528430" cy="425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E6874E-B0AF-1C56-F732-F2584C7FD01D}"/>
              </a:ext>
            </a:extLst>
          </p:cNvPr>
          <p:cNvSpPr txBox="1">
            <a:spLocks/>
          </p:cNvSpPr>
          <p:nvPr/>
        </p:nvSpPr>
        <p:spPr>
          <a:xfrm>
            <a:off x="6926049" y="1729589"/>
            <a:ext cx="5030741" cy="4211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Median transport emissions are around 3% of operational emissions</a:t>
            </a:r>
          </a:p>
          <a:p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Outlier plants have up to 35% of operational emissions due to transport</a:t>
            </a:r>
          </a:p>
          <a:p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Carbon capture and sequestration (CCS) will reduce operational emissions at the expense of upstream emissions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53A05-563A-3294-68BB-C96C6CD56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070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Rolling coal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91095D3-640C-0ECD-C346-D3F1B80AF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04969" y="-1194"/>
            <a:ext cx="2519008" cy="136446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E6874E-B0AF-1C56-F732-F2584C7FD01D}"/>
              </a:ext>
            </a:extLst>
          </p:cNvPr>
          <p:cNvSpPr txBox="1">
            <a:spLocks/>
          </p:cNvSpPr>
          <p:nvPr/>
        </p:nvSpPr>
        <p:spPr>
          <a:xfrm>
            <a:off x="7341704" y="1729589"/>
            <a:ext cx="4615086" cy="42119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Moving forward, expand the analysis to include road and water transport</a:t>
            </a:r>
          </a:p>
          <a:p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Automate process using Python notebooks inside ArcGIS</a:t>
            </a:r>
          </a:p>
        </p:txBody>
      </p:sp>
      <p:pic>
        <p:nvPicPr>
          <p:cNvPr id="6" name="Google Shape;134;p17">
            <a:extLst>
              <a:ext uri="{FF2B5EF4-FFF2-40B4-BE49-F238E27FC236}">
                <a16:creationId xmlns:a16="http://schemas.microsoft.com/office/drawing/2014/main" id="{F2E3AB50-0185-2399-823D-7F82C36BFD1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5210" y="1401939"/>
            <a:ext cx="7013605" cy="4867226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29DDD-FB98-6D64-66FA-64B8A5B27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09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Rolling coal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91095D3-640C-0ECD-C346-D3F1B80AFD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04969" y="-1194"/>
            <a:ext cx="2519008" cy="136446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E6874E-B0AF-1C56-F732-F2584C7FD01D}"/>
              </a:ext>
            </a:extLst>
          </p:cNvPr>
          <p:cNvSpPr txBox="1">
            <a:spLocks/>
          </p:cNvSpPr>
          <p:nvPr/>
        </p:nvSpPr>
        <p:spPr>
          <a:xfrm>
            <a:off x="7832035" y="1923387"/>
            <a:ext cx="4124754" cy="37352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Network demonstrates risks to resiliency due to high dependence on small number of network edges</a:t>
            </a:r>
          </a:p>
          <a:p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Next steps, expand network analysis to include:</a:t>
            </a:r>
          </a:p>
          <a:p>
            <a:pPr marL="541338" lvl="1" indent="-238125"/>
            <a:r>
              <a:rPr lang="en-US" sz="2000" dirty="0">
                <a:solidFill>
                  <a:srgbClr val="7F888F"/>
                </a:solidFill>
                <a:latin typeface="Open Sans" panose="020B0606030504020204" pitchFamily="34" charset="0"/>
              </a:rPr>
              <a:t>fuel pipelines</a:t>
            </a:r>
          </a:p>
          <a:p>
            <a:pPr marL="541338" lvl="1" indent="-238125"/>
            <a:r>
              <a:rPr lang="en-US" sz="2000" dirty="0">
                <a:solidFill>
                  <a:srgbClr val="7F888F"/>
                </a:solidFill>
                <a:latin typeface="Open Sans" panose="020B0606030504020204" pitchFamily="34" charset="0"/>
              </a:rPr>
              <a:t>refineries</a:t>
            </a:r>
          </a:p>
          <a:p>
            <a:pPr marL="541338" lvl="1" indent="-238125"/>
            <a:r>
              <a:rPr lang="en-US" sz="2000" dirty="0">
                <a:solidFill>
                  <a:srgbClr val="7F888F"/>
                </a:solidFill>
                <a:latin typeface="Open Sans" panose="020B0606030504020204" pitchFamily="34" charset="0"/>
              </a:rPr>
              <a:t>electricity transmission</a:t>
            </a:r>
          </a:p>
          <a:p>
            <a:pPr marL="541338" lvl="1" indent="-238125"/>
            <a:endParaRPr lang="en-US" sz="2000" dirty="0">
              <a:solidFill>
                <a:srgbClr val="7F888F"/>
              </a:solidFill>
              <a:latin typeface="Open Sans" panose="020B0606030504020204" pitchFamily="34" charset="0"/>
            </a:endParaRPr>
          </a:p>
          <a:p>
            <a:endParaRPr lang="en-US" sz="2400" dirty="0">
              <a:solidFill>
                <a:srgbClr val="7F888F"/>
              </a:solidFill>
              <a:latin typeface="Open Sans" panose="020B0606030504020204" pitchFamily="34" charset="0"/>
            </a:endParaRPr>
          </a:p>
        </p:txBody>
      </p:sp>
      <p:pic>
        <p:nvPicPr>
          <p:cNvPr id="4" name="Google Shape;149;p18" descr="Map&#10;&#10;Description automatically generated">
            <a:extLst>
              <a:ext uri="{FF2B5EF4-FFF2-40B4-BE49-F238E27FC236}">
                <a16:creationId xmlns:a16="http://schemas.microsoft.com/office/drawing/2014/main" id="{46E48C74-C6D4-51ED-8163-78F1ABF95F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2481" y="1962287"/>
            <a:ext cx="6303536" cy="3696391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150;p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30BA556-EEFB-F89B-007F-BDC8F9C2D272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210" y="1923387"/>
            <a:ext cx="1187271" cy="373529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905E90-2BF9-3BD9-F68C-94EFC61C0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927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Carbon SIRGE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7B7E24-45F8-E8AC-0281-EA179168F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9"/>
            <a:ext cx="3314104" cy="448627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400" b="1" i="0" u="none" strike="noStrike" dirty="0">
                <a:solidFill>
                  <a:srgbClr val="3D4449"/>
                </a:solidFill>
                <a:effectLst/>
                <a:latin typeface="Roboto Slab" pitchFamily="2" charset="0"/>
              </a:rPr>
              <a:t>Shallow Geologic Storage of Carbon to Remove Atmospheric CO</a:t>
            </a:r>
            <a:r>
              <a:rPr lang="en-US" sz="2400" b="1" i="0" u="none" strike="noStrike" baseline="-25000" dirty="0">
                <a:solidFill>
                  <a:srgbClr val="3D4449"/>
                </a:solidFill>
                <a:effectLst/>
                <a:latin typeface="Roboto Slab" pitchFamily="2" charset="0"/>
              </a:rPr>
              <a:t>2</a:t>
            </a:r>
            <a:r>
              <a:rPr lang="en-US" sz="2400" b="1" i="0" u="none" strike="noStrike" dirty="0">
                <a:solidFill>
                  <a:srgbClr val="3D4449"/>
                </a:solidFill>
                <a:effectLst/>
                <a:latin typeface="Roboto Slab" pitchFamily="2" charset="0"/>
              </a:rPr>
              <a:t> and Reduce Flood Risk</a:t>
            </a:r>
          </a:p>
          <a:p>
            <a:pPr marL="0" indent="0">
              <a:buNone/>
            </a:pPr>
            <a:r>
              <a:rPr lang="en-US" sz="19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We demonstrate the feasibility of </a:t>
            </a:r>
            <a:r>
              <a:rPr lang="en-US" sz="19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injecting solid, carbon-bearing particles into shallow geologic formations</a:t>
            </a:r>
            <a:r>
              <a:rPr lang="en-US" sz="19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 at a rate of 15 </a:t>
            </a:r>
            <a:r>
              <a:rPr lang="en-US" sz="1900" b="0" i="0" u="none" strike="noStrike" dirty="0" err="1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tonnes</a:t>
            </a:r>
            <a:r>
              <a:rPr lang="en-US" sz="19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 of CO</a:t>
            </a:r>
            <a:r>
              <a:rPr lang="en-US" sz="1900" b="0" i="0" u="none" strike="noStrike" baseline="-25000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2</a:t>
            </a:r>
            <a:r>
              <a:rPr lang="en-US" sz="19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-eq per hectare per day. The injection process raises the ground surface at a rate of 1.5 mm/day. </a:t>
            </a:r>
          </a:p>
          <a:p>
            <a:pPr marL="0" indent="0">
              <a:buNone/>
            </a:pPr>
            <a:r>
              <a:rPr lang="en-US" sz="19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These rates upscale to a technique that could </a:t>
            </a:r>
            <a:r>
              <a:rPr lang="en-US" sz="19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mitigate future warming</a:t>
            </a:r>
            <a:r>
              <a:rPr lang="en-US" sz="19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 by storing carbon as well as help communities </a:t>
            </a:r>
            <a:r>
              <a:rPr lang="en-US" sz="19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adapt to future flooding risks </a:t>
            </a:r>
            <a:r>
              <a:rPr lang="en-US" sz="19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by lifting the ground surface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36A218A5-232A-DB0A-B761-674C38400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2305" y="1886200"/>
            <a:ext cx="3115177" cy="35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B1862704-A4CA-A111-4E6D-90277E50F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605" y="2081713"/>
            <a:ext cx="4650845" cy="312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C0971D-B7D5-F578-6DEF-9E8B6B96062B}"/>
              </a:ext>
            </a:extLst>
          </p:cNvPr>
          <p:cNvSpPr txBox="1"/>
          <p:nvPr/>
        </p:nvSpPr>
        <p:spPr>
          <a:xfrm>
            <a:off x="838200" y="6372474"/>
            <a:ext cx="459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7F888F"/>
                </a:solidFill>
                <a:latin typeface="Open Sans" panose="020B0606030504020204" pitchFamily="34" charset="0"/>
              </a:rPr>
              <a:t>Murdoch et al. (2023) https://</a:t>
            </a:r>
            <a:r>
              <a:rPr lang="en-US" sz="1200" dirty="0" err="1">
                <a:solidFill>
                  <a:srgbClr val="7F888F"/>
                </a:solidFill>
                <a:latin typeface="Open Sans" panose="020B0606030504020204" pitchFamily="34" charset="0"/>
              </a:rPr>
              <a:t>doi.org</a:t>
            </a:r>
            <a:r>
              <a:rPr lang="en-US" sz="1200" dirty="0">
                <a:solidFill>
                  <a:srgbClr val="7F888F"/>
                </a:solidFill>
                <a:latin typeface="Open Sans" panose="020B0606030504020204" pitchFamily="34" charset="0"/>
              </a:rPr>
              <a:t>/10.1021/acs.est.3c00600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46C4C-77FD-CC04-D5A6-46811A24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5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>
            <a:extLst>
              <a:ext uri="{FF2B5EF4-FFF2-40B4-BE49-F238E27FC236}">
                <a16:creationId xmlns:a16="http://schemas.microsoft.com/office/drawing/2014/main" id="{03A589C2-9B2C-04BB-690B-702A6AD8B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273" y="2051489"/>
            <a:ext cx="5772727" cy="423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Carbon SIRGE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C0971D-B7D5-F578-6DEF-9E8B6B96062B}"/>
              </a:ext>
            </a:extLst>
          </p:cNvPr>
          <p:cNvSpPr txBox="1"/>
          <p:nvPr/>
        </p:nvSpPr>
        <p:spPr>
          <a:xfrm>
            <a:off x="838200" y="6372474"/>
            <a:ext cx="6039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F888F"/>
                </a:solidFill>
                <a:latin typeface="Open Sans" panose="020B0606030504020204" pitchFamily="34" charset="0"/>
              </a:rPr>
              <a:t>Murdoch et al. (2023) https://</a:t>
            </a:r>
            <a:r>
              <a:rPr lang="en-US" sz="1600" dirty="0" err="1">
                <a:solidFill>
                  <a:srgbClr val="7F888F"/>
                </a:solidFill>
                <a:latin typeface="Open Sans" panose="020B0606030504020204" pitchFamily="34" charset="0"/>
              </a:rPr>
              <a:t>doi.org</a:t>
            </a:r>
            <a:r>
              <a:rPr lang="en-US" sz="1600" dirty="0">
                <a:solidFill>
                  <a:srgbClr val="7F888F"/>
                </a:solidFill>
                <a:latin typeface="Open Sans" panose="020B0606030504020204" pitchFamily="34" charset="0"/>
              </a:rPr>
              <a:t>/10.1021/acs.est.3c00600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F1793B2-28FD-8146-AD47-D0EF0B798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3956" y="876746"/>
            <a:ext cx="4133273" cy="577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A9D926-DBAF-D376-C749-AA9CBA8FFA6B}"/>
              </a:ext>
            </a:extLst>
          </p:cNvPr>
          <p:cNvSpPr txBox="1"/>
          <p:nvPr/>
        </p:nvSpPr>
        <p:spPr>
          <a:xfrm>
            <a:off x="838200" y="1574436"/>
            <a:ext cx="45800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3D4449"/>
                </a:solidFill>
                <a:latin typeface="Roboto Slab" pitchFamily="2" charset="0"/>
              </a:rPr>
              <a:t>Climate mitigation – s</a:t>
            </a:r>
            <a:r>
              <a:rPr lang="en-US" sz="2000" b="1" i="0" u="none" strike="noStrike" dirty="0">
                <a:solidFill>
                  <a:srgbClr val="3D4449"/>
                </a:solidFill>
                <a:effectLst/>
                <a:latin typeface="Roboto Slab" pitchFamily="2" charset="0"/>
              </a:rPr>
              <a:t>equestration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EC8E8C-EAD1-CC2C-0B05-0BD27A94CEA8}"/>
              </a:ext>
            </a:extLst>
          </p:cNvPr>
          <p:cNvSpPr txBox="1"/>
          <p:nvPr/>
        </p:nvSpPr>
        <p:spPr>
          <a:xfrm>
            <a:off x="6544784" y="392833"/>
            <a:ext cx="5038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3D4449"/>
                </a:solidFill>
                <a:latin typeface="Roboto Slab" pitchFamily="2" charset="0"/>
              </a:rPr>
              <a:t>Climate adaptation – flood protection</a:t>
            </a:r>
            <a:endParaRPr lang="en-US" sz="2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DBD06-642B-0AFF-028C-EE42FBAC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56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Carbon SIRGE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C0971D-B7D5-F578-6DEF-9E8B6B96062B}"/>
              </a:ext>
            </a:extLst>
          </p:cNvPr>
          <p:cNvSpPr txBox="1"/>
          <p:nvPr/>
        </p:nvSpPr>
        <p:spPr>
          <a:xfrm>
            <a:off x="838200" y="6372474"/>
            <a:ext cx="6039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F888F"/>
                </a:solidFill>
                <a:latin typeface="Open Sans" panose="020B0606030504020204" pitchFamily="34" charset="0"/>
              </a:rPr>
              <a:t>Murdoch et al. (2023) https://</a:t>
            </a:r>
            <a:r>
              <a:rPr lang="en-US" sz="1600" dirty="0" err="1">
                <a:solidFill>
                  <a:srgbClr val="7F888F"/>
                </a:solidFill>
                <a:latin typeface="Open Sans" panose="020B0606030504020204" pitchFamily="34" charset="0"/>
              </a:rPr>
              <a:t>doi.org</a:t>
            </a:r>
            <a:r>
              <a:rPr lang="en-US" sz="1600" dirty="0">
                <a:solidFill>
                  <a:srgbClr val="7F888F"/>
                </a:solidFill>
                <a:latin typeface="Open Sans" panose="020B0606030504020204" pitchFamily="34" charset="0"/>
              </a:rPr>
              <a:t>/10.1021/acs.est.3c00600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3A888AB-BCD2-3C4F-1233-B9A274EB408A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5010873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 process flow diagram for Carbon SIRGE. </a:t>
            </a:r>
          </a:p>
          <a:p>
            <a:r>
              <a:rPr lang="en-US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Numbers are used in the life cycle assessment</a:t>
            </a:r>
            <a:endParaRPr lang="en-US" dirty="0">
              <a:solidFill>
                <a:srgbClr val="7F88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6D393C-113B-D821-E4C9-3DAFF20B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20473" y="1571887"/>
            <a:ext cx="6515608" cy="4488806"/>
          </a:xfrm>
          <a:prstGeom prst="rect">
            <a:avLst/>
          </a:prstGeom>
          <a:noFill/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FCC9D9E-8965-B622-CA32-EF5542256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45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Carbon SIRGE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C0971D-B7D5-F578-6DEF-9E8B6B96062B}"/>
              </a:ext>
            </a:extLst>
          </p:cNvPr>
          <p:cNvSpPr txBox="1"/>
          <p:nvPr/>
        </p:nvSpPr>
        <p:spPr>
          <a:xfrm>
            <a:off x="838200" y="6372474"/>
            <a:ext cx="6039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F888F"/>
                </a:solidFill>
                <a:latin typeface="Open Sans" panose="020B0606030504020204" pitchFamily="34" charset="0"/>
              </a:rPr>
              <a:t>Murdoch et al. (2023) https://</a:t>
            </a:r>
            <a:r>
              <a:rPr lang="en-US" sz="1600" dirty="0" err="1">
                <a:solidFill>
                  <a:srgbClr val="7F888F"/>
                </a:solidFill>
                <a:latin typeface="Open Sans" panose="020B0606030504020204" pitchFamily="34" charset="0"/>
              </a:rPr>
              <a:t>doi.org</a:t>
            </a:r>
            <a:r>
              <a:rPr lang="en-US" sz="1600" dirty="0">
                <a:solidFill>
                  <a:srgbClr val="7F888F"/>
                </a:solidFill>
                <a:latin typeface="Open Sans" panose="020B0606030504020204" pitchFamily="34" charset="0"/>
              </a:rPr>
              <a:t>/10.1021/acs.est.3c00600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0CE5614E-BD06-C309-0160-2C725BEBCA69}"/>
              </a:ext>
            </a:extLst>
          </p:cNvPr>
          <p:cNvSpPr txBox="1">
            <a:spLocks/>
          </p:cNvSpPr>
          <p:nvPr/>
        </p:nvSpPr>
        <p:spPr>
          <a:xfrm>
            <a:off x="609600" y="1304629"/>
            <a:ext cx="10972800" cy="48215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Net average emission of SIRGE is 3% of the stored carbon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B29FD89-BFE2-5A35-64FA-9C9D5A9470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466761"/>
              </p:ext>
            </p:extLst>
          </p:nvPr>
        </p:nvGraphicFramePr>
        <p:xfrm>
          <a:off x="609600" y="1824068"/>
          <a:ext cx="11394639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3080">
                  <a:extLst>
                    <a:ext uri="{9D8B030D-6E8A-4147-A177-3AD203B41FA5}">
                      <a16:colId xmlns:a16="http://schemas.microsoft.com/office/drawing/2014/main" val="3890828477"/>
                    </a:ext>
                  </a:extLst>
                </a:gridCol>
                <a:gridCol w="1692086">
                  <a:extLst>
                    <a:ext uri="{9D8B030D-6E8A-4147-A177-3AD203B41FA5}">
                      <a16:colId xmlns:a16="http://schemas.microsoft.com/office/drawing/2014/main" val="3762229880"/>
                    </a:ext>
                  </a:extLst>
                </a:gridCol>
                <a:gridCol w="1679893">
                  <a:extLst>
                    <a:ext uri="{9D8B030D-6E8A-4147-A177-3AD203B41FA5}">
                      <a16:colId xmlns:a16="http://schemas.microsoft.com/office/drawing/2014/main" val="738772740"/>
                    </a:ext>
                  </a:extLst>
                </a:gridCol>
                <a:gridCol w="2429580">
                  <a:extLst>
                    <a:ext uri="{9D8B030D-6E8A-4147-A177-3AD203B41FA5}">
                      <a16:colId xmlns:a16="http://schemas.microsoft.com/office/drawing/2014/main" val="1572548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Impact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Per 2.1 ha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Per kt CO</a:t>
                      </a:r>
                      <a:r>
                        <a:rPr lang="en-US" sz="1800" b="1" i="0" baseline="-25000" dirty="0"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2</a:t>
                      </a:r>
                      <a:r>
                        <a:rPr lang="en-US" sz="1800" b="1" i="0" dirty="0"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-eq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086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Acidification potential (AP)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3.26E-03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1.89E-01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kg SO</a:t>
                      </a:r>
                      <a:r>
                        <a:rPr lang="en-US" sz="1600" b="0" i="0" baseline="-25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-eq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069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Human toxicity potential (HTP) - carcinogenic (</a:t>
                      </a:r>
                      <a:r>
                        <a:rPr lang="en-US" sz="1600" b="0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Carc</a:t>
                      </a:r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1.47E-01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8.51E-06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CTUh</a:t>
                      </a:r>
                      <a:endParaRPr lang="en-US" sz="1600" b="0" i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021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Ecotoxicity potential (ETP)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5.46E06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3.17E02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CTUe</a:t>
                      </a:r>
                      <a:endParaRPr lang="en-US" sz="1600" b="0" i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486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Eutrophication potential (EP)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8.70E02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5.04E-02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kg N-eq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068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Fossil fuel depletion (FFD)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7.11E05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4.12E01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MJ surplus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073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Global warming potential (GWP)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5.49E05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3.18E01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kg CO</a:t>
                      </a:r>
                      <a:r>
                        <a:rPr lang="en-US" sz="1600" b="1" i="0" baseline="-25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r>
                        <a:rPr lang="en-US" sz="160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-eq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677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Human toxicity potential - non carcinogenic (N-</a:t>
                      </a:r>
                      <a:r>
                        <a:rPr lang="en-US" sz="1600" b="0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Carc</a:t>
                      </a:r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5.84E-02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3.38E-06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CTUh</a:t>
                      </a:r>
                      <a:endParaRPr lang="en-US" sz="1600" b="0" i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8246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Ozone depletion potential (ODP)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7.12E-02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4.12E-06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kg CFC-11-eq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36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Respiratory effects (Resp.)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5.79E02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3.35E-02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kg PM</a:t>
                      </a:r>
                      <a:r>
                        <a:rPr lang="en-US" sz="1600" b="0" i="0" baseline="-25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2.5</a:t>
                      </a:r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-eq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15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Smog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9.05E04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5.24E00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kg O</a:t>
                      </a:r>
                      <a:r>
                        <a:rPr lang="en-US" sz="1600" b="0" i="0" baseline="-250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</a:t>
                      </a:r>
                      <a:r>
                        <a:rPr lang="en-US" sz="16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-eq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950380"/>
                  </a:ext>
                </a:extLst>
              </a:tr>
            </a:tbl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B326814-D1BD-55F9-ABC2-5DBB3FF8E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111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A787BDD9-9AD1-73C6-7000-439526EF95BB}"/>
              </a:ext>
            </a:extLst>
          </p:cNvPr>
          <p:cNvSpPr>
            <a:spLocks noChangeAspect="1"/>
          </p:cNvSpPr>
          <p:nvPr/>
        </p:nvSpPr>
        <p:spPr>
          <a:xfrm>
            <a:off x="5697217" y="1371599"/>
            <a:ext cx="6158565" cy="5309115"/>
          </a:xfrm>
          <a:prstGeom prst="triangle">
            <a:avLst/>
          </a:prstGeom>
          <a:gradFill flip="none" rotWithShape="1">
            <a:gsLst>
              <a:gs pos="0">
                <a:srgbClr val="986394"/>
              </a:gs>
              <a:gs pos="99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2A60B7-D6FA-B6D4-E0AD-4287E7DA4FDE}"/>
              </a:ext>
            </a:extLst>
          </p:cNvPr>
          <p:cNvSpPr txBox="1"/>
          <p:nvPr/>
        </p:nvSpPr>
        <p:spPr>
          <a:xfrm>
            <a:off x="835840" y="5152732"/>
            <a:ext cx="53241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u="none" strike="noStrike" dirty="0">
                <a:solidFill>
                  <a:srgbClr val="3D4449"/>
                </a:solidFill>
                <a:effectLst/>
                <a:latin typeface="Roboto Slab" pitchFamily="2" charset="0"/>
              </a:rPr>
              <a:t>Micro:</a:t>
            </a:r>
            <a:endParaRPr lang="en-US" dirty="0">
              <a:solidFill>
                <a:srgbClr val="7F888F"/>
              </a:solidFill>
              <a:latin typeface="Open Sans" panose="020B0606030504020204" pitchFamily="34" charset="0"/>
            </a:endParaRPr>
          </a:p>
          <a:p>
            <a:r>
              <a:rPr lang="en-US" sz="1400" b="1" dirty="0">
                <a:solidFill>
                  <a:srgbClr val="7F888F"/>
                </a:solidFill>
                <a:latin typeface="Open Sans" panose="020B0606030504020204" pitchFamily="34" charset="0"/>
              </a:rPr>
              <a:t>D</a:t>
            </a:r>
            <a:r>
              <a:rPr lang="en-US" sz="1400" b="1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evice/facility scale:</a:t>
            </a:r>
            <a:r>
              <a:rPr lang="en-US" sz="14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 building engineering-based bottom-up </a:t>
            </a:r>
            <a:r>
              <a:rPr lang="en-US" sz="14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life cycle assessment</a:t>
            </a:r>
            <a:r>
              <a:rPr lang="en-US" sz="1400" b="0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14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(LCA) models to generate rigorous estimates of environmental impacts as well as </a:t>
            </a:r>
            <a:r>
              <a:rPr lang="en-US" sz="14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techno-economic analysis</a:t>
            </a:r>
            <a:r>
              <a:rPr lang="en-US" sz="1400" b="0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14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(TEA) models to evaluate financial costs</a:t>
            </a:r>
            <a:endParaRPr lang="en-US" sz="1400" dirty="0">
              <a:latin typeface="Trade Gothic Next" panose="020B05030403030200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516D45-A2D2-47D5-2399-91D93283A4E2}"/>
              </a:ext>
            </a:extLst>
          </p:cNvPr>
          <p:cNvCxnSpPr>
            <a:cxnSpLocks/>
          </p:cNvCxnSpPr>
          <p:nvPr/>
        </p:nvCxnSpPr>
        <p:spPr>
          <a:xfrm>
            <a:off x="835840" y="5061180"/>
            <a:ext cx="11019942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5AE3BA-4849-1F41-C5C2-8483470D1B2F}"/>
              </a:ext>
            </a:extLst>
          </p:cNvPr>
          <p:cNvCxnSpPr>
            <a:cxnSpLocks/>
          </p:cNvCxnSpPr>
          <p:nvPr/>
        </p:nvCxnSpPr>
        <p:spPr>
          <a:xfrm flipV="1">
            <a:off x="835840" y="3429000"/>
            <a:ext cx="11019942" cy="252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94C27EB-E33C-D07E-AD04-2A60A942E85A}"/>
              </a:ext>
            </a:extLst>
          </p:cNvPr>
          <p:cNvSpPr txBox="1"/>
          <p:nvPr/>
        </p:nvSpPr>
        <p:spPr>
          <a:xfrm>
            <a:off x="7189094" y="4300362"/>
            <a:ext cx="1279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Trade Gothic Next" panose="020B0503040303020004" pitchFamily="34" charset="0"/>
              </a:rPr>
              <a:t>ABM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FDF333-8C2A-FE34-11E0-6072A6ABC8C8}"/>
              </a:ext>
            </a:extLst>
          </p:cNvPr>
          <p:cNvSpPr txBox="1"/>
          <p:nvPr/>
        </p:nvSpPr>
        <p:spPr>
          <a:xfrm>
            <a:off x="8805612" y="4298378"/>
            <a:ext cx="827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latin typeface="Trade Gothic Next" panose="020B0503040303020004" pitchFamily="34" charset="0"/>
              </a:rPr>
              <a:t>SD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What we do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9C4B28-A2B0-C974-5A56-FCCAFD3EA725}"/>
              </a:ext>
            </a:extLst>
          </p:cNvPr>
          <p:cNvSpPr txBox="1"/>
          <p:nvPr/>
        </p:nvSpPr>
        <p:spPr>
          <a:xfrm>
            <a:off x="835840" y="3523079"/>
            <a:ext cx="5324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u="none" strike="noStrike" dirty="0" err="1">
                <a:solidFill>
                  <a:srgbClr val="3D4449"/>
                </a:solidFill>
                <a:effectLst/>
                <a:latin typeface="Roboto Slab" pitchFamily="2" charset="0"/>
              </a:rPr>
              <a:t>Meso</a:t>
            </a:r>
            <a:r>
              <a:rPr lang="en-US" b="1" i="0" u="none" strike="noStrike" dirty="0">
                <a:solidFill>
                  <a:srgbClr val="3D4449"/>
                </a:solidFill>
                <a:effectLst/>
                <a:latin typeface="Roboto Slab" pitchFamily="2" charset="0"/>
              </a:rPr>
              <a:t>:</a:t>
            </a:r>
            <a:endParaRPr lang="en-US" dirty="0">
              <a:solidFill>
                <a:srgbClr val="7F888F"/>
              </a:solidFill>
              <a:latin typeface="Open Sans" panose="020B0606030504020204" pitchFamily="34" charset="0"/>
            </a:endParaRPr>
          </a:p>
          <a:p>
            <a:r>
              <a:rPr lang="en-US" sz="1400" b="1" dirty="0">
                <a:solidFill>
                  <a:srgbClr val="7F888F"/>
                </a:solidFill>
                <a:latin typeface="Open Sans" panose="020B0606030504020204" pitchFamily="34" charset="0"/>
              </a:rPr>
              <a:t>Industry </a:t>
            </a:r>
            <a:r>
              <a:rPr lang="en-US" sz="1400" b="1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scale:</a:t>
            </a:r>
            <a:r>
              <a:rPr lang="en-US" sz="14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 techniques include </a:t>
            </a:r>
            <a:r>
              <a:rPr lang="en-US" sz="14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material flow analysis</a:t>
            </a:r>
            <a:r>
              <a:rPr lang="en-US" sz="14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 (MFA), </a:t>
            </a:r>
            <a:r>
              <a:rPr lang="en-US" sz="14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network analysis</a:t>
            </a:r>
            <a:r>
              <a:rPr lang="en-US" sz="14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 (NA), </a:t>
            </a:r>
            <a:r>
              <a:rPr lang="en-US" sz="14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agent-based modeling </a:t>
            </a:r>
            <a:r>
              <a:rPr lang="en-US" sz="14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(ABM), and </a:t>
            </a:r>
            <a:r>
              <a:rPr lang="en-US" sz="14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systems dynamics </a:t>
            </a:r>
            <a:r>
              <a:rPr lang="en-US" sz="14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(SD) to explore issues related to technology development and investment management strategies in the face of resource constraints</a:t>
            </a:r>
            <a:endParaRPr lang="en-US" sz="1400" dirty="0">
              <a:latin typeface="Trade Gothic Next" panose="020B05030403030200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A7131F-8FDA-A31F-961D-6B60B734AA99}"/>
              </a:ext>
            </a:extLst>
          </p:cNvPr>
          <p:cNvSpPr txBox="1"/>
          <p:nvPr/>
        </p:nvSpPr>
        <p:spPr>
          <a:xfrm>
            <a:off x="835840" y="1893426"/>
            <a:ext cx="53241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u="none" strike="noStrike" dirty="0">
                <a:solidFill>
                  <a:srgbClr val="3D4449"/>
                </a:solidFill>
                <a:effectLst/>
                <a:latin typeface="Roboto Slab" pitchFamily="2" charset="0"/>
              </a:rPr>
              <a:t>Macro:</a:t>
            </a:r>
            <a:endParaRPr lang="en-US" dirty="0">
              <a:solidFill>
                <a:srgbClr val="7F888F"/>
              </a:solidFill>
              <a:latin typeface="Open Sans" panose="020B0606030504020204" pitchFamily="34" charset="0"/>
            </a:endParaRPr>
          </a:p>
          <a:p>
            <a:r>
              <a:rPr lang="en-US" sz="1400" b="1" dirty="0">
                <a:solidFill>
                  <a:srgbClr val="7F888F"/>
                </a:solidFill>
                <a:latin typeface="Open Sans" panose="020B0606030504020204" pitchFamily="34" charset="0"/>
              </a:rPr>
              <a:t>National/global scale</a:t>
            </a:r>
            <a:r>
              <a:rPr lang="en-US" sz="1400" b="1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:</a:t>
            </a:r>
            <a:r>
              <a:rPr lang="en-US" sz="14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 we use </a:t>
            </a:r>
            <a:r>
              <a:rPr lang="en-US" sz="14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geographic information systems</a:t>
            </a:r>
            <a:r>
              <a:rPr lang="en-US" sz="1400" b="0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en-US" sz="14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(GIS) to assess the availability and suitability of resources and infrastructure and </a:t>
            </a:r>
            <a:r>
              <a:rPr lang="en-US" sz="14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environmentally-extended input-output</a:t>
            </a:r>
            <a:r>
              <a:rPr lang="en-US" sz="14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 (EEIO) to represent the structure of economies and understand necessary changes for transition</a:t>
            </a:r>
            <a:endParaRPr lang="en-US" sz="1400" dirty="0">
              <a:latin typeface="Trade Gothic Next" panose="020B05030403030200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451A2C-428B-179E-87C3-B5C584CAFD02}"/>
              </a:ext>
            </a:extLst>
          </p:cNvPr>
          <p:cNvGrpSpPr>
            <a:grpSpLocks noChangeAspect="1"/>
          </p:cNvGrpSpPr>
          <p:nvPr/>
        </p:nvGrpSpPr>
        <p:grpSpPr>
          <a:xfrm>
            <a:off x="6611674" y="5411993"/>
            <a:ext cx="4329650" cy="1091286"/>
            <a:chOff x="6230894" y="5309301"/>
            <a:chExt cx="4762615" cy="120041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934B026-85A4-404A-9141-80761B4CCB9A}"/>
                </a:ext>
              </a:extLst>
            </p:cNvPr>
            <p:cNvGrpSpPr/>
            <p:nvPr/>
          </p:nvGrpSpPr>
          <p:grpSpPr>
            <a:xfrm>
              <a:off x="6230894" y="5323731"/>
              <a:ext cx="1979999" cy="1185985"/>
              <a:chOff x="6230894" y="5323731"/>
              <a:chExt cx="1979999" cy="1185985"/>
            </a:xfrm>
          </p:grpSpPr>
          <p:sp>
            <p:nvSpPr>
              <p:cNvPr id="24" name="Rounded Rectangle 23">
                <a:extLst>
                  <a:ext uri="{FF2B5EF4-FFF2-40B4-BE49-F238E27FC236}">
                    <a16:creationId xmlns:a16="http://schemas.microsoft.com/office/drawing/2014/main" id="{C6A07E25-C29B-7BB8-8D66-D0B7CC994CC8}"/>
                  </a:ext>
                </a:extLst>
              </p:cNvPr>
              <p:cNvSpPr/>
              <p:nvPr/>
            </p:nvSpPr>
            <p:spPr>
              <a:xfrm>
                <a:off x="6230894" y="5323731"/>
                <a:ext cx="1979999" cy="1185985"/>
              </a:xfrm>
              <a:prstGeom prst="roundRect">
                <a:avLst>
                  <a:gd name="adj" fmla="val 2003"/>
                </a:avLst>
              </a:prstGeom>
              <a:solidFill>
                <a:schemeClr val="bg1"/>
              </a:solidFill>
              <a:ln w="19050">
                <a:solidFill>
                  <a:srgbClr val="FA6101"/>
                </a:solidFill>
              </a:ln>
              <a:effectLst>
                <a:outerShdw blurRad="63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sz="2400" b="1" dirty="0">
                  <a:solidFill>
                    <a:srgbClr val="FA6101"/>
                  </a:solidFill>
                  <a:latin typeface="TradeGothic LT Bold" panose="02000503020000020004" pitchFamily="2" charset="77"/>
                </a:endParaRPr>
              </a:p>
            </p:txBody>
          </p:sp>
          <p:pic>
            <p:nvPicPr>
              <p:cNvPr id="29" name="Picture 2" descr="We are happy to announce the release of openLCA 1.7! | openLCA.org">
                <a:extLst>
                  <a:ext uri="{FF2B5EF4-FFF2-40B4-BE49-F238E27FC236}">
                    <a16:creationId xmlns:a16="http://schemas.microsoft.com/office/drawing/2014/main" id="{1F9459AF-FCDE-B9D9-2868-AF96F0129D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6397" y="5650235"/>
                <a:ext cx="1328993" cy="8306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F735EFA-C2DC-2E11-674F-8B1707629829}"/>
                  </a:ext>
                </a:extLst>
              </p:cNvPr>
              <p:cNvSpPr txBox="1"/>
              <p:nvPr/>
            </p:nvSpPr>
            <p:spPr>
              <a:xfrm>
                <a:off x="6949024" y="5355182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rgbClr val="FA6101"/>
                    </a:solidFill>
                    <a:latin typeface="TradeGothic LT Bold" panose="02000503020000020004" pitchFamily="2" charset="77"/>
                  </a:rPr>
                  <a:t>LCA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6CE33ED-8A44-60F6-408C-29D63094945E}"/>
                </a:ext>
              </a:extLst>
            </p:cNvPr>
            <p:cNvGrpSpPr/>
            <p:nvPr/>
          </p:nvGrpSpPr>
          <p:grpSpPr>
            <a:xfrm>
              <a:off x="9013509" y="5309301"/>
              <a:ext cx="1980000" cy="1185985"/>
              <a:chOff x="9013509" y="5309301"/>
              <a:chExt cx="1980000" cy="1185985"/>
            </a:xfrm>
          </p:grpSpPr>
          <p:sp>
            <p:nvSpPr>
              <p:cNvPr id="25" name="Rounded Rectangle 24">
                <a:extLst>
                  <a:ext uri="{FF2B5EF4-FFF2-40B4-BE49-F238E27FC236}">
                    <a16:creationId xmlns:a16="http://schemas.microsoft.com/office/drawing/2014/main" id="{B7B8AC77-6438-B077-A4D5-DB61E39A969F}"/>
                  </a:ext>
                </a:extLst>
              </p:cNvPr>
              <p:cNvSpPr/>
              <p:nvPr/>
            </p:nvSpPr>
            <p:spPr>
              <a:xfrm>
                <a:off x="9013509" y="5309301"/>
                <a:ext cx="1980000" cy="1185985"/>
              </a:xfrm>
              <a:prstGeom prst="roundRect">
                <a:avLst>
                  <a:gd name="adj" fmla="val 2003"/>
                </a:avLst>
              </a:prstGeom>
              <a:solidFill>
                <a:schemeClr val="bg1"/>
              </a:solidFill>
              <a:ln w="19050">
                <a:solidFill>
                  <a:srgbClr val="FA6101"/>
                </a:solidFill>
              </a:ln>
              <a:effectLst>
                <a:outerShdw blurRad="63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sz="2400" b="1" dirty="0">
                  <a:solidFill>
                    <a:srgbClr val="FA6101"/>
                  </a:solidFill>
                  <a:latin typeface="TradeGothic LT Bold" panose="02000503020000020004" pitchFamily="2" charset="77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pic>
            <p:nvPicPr>
              <p:cNvPr id="30" name="Picture 20" descr="Digital Twin and the Smart Enterprise">
                <a:extLst>
                  <a:ext uri="{FF2B5EF4-FFF2-40B4-BE49-F238E27FC236}">
                    <a16:creationId xmlns:a16="http://schemas.microsoft.com/office/drawing/2014/main" id="{8D209EFD-E582-C9F0-B35B-BE4E53C628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319520" y="5724059"/>
                <a:ext cx="1594791" cy="429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D6B86B3-E4A8-BC73-CF36-593AC10BBD81}"/>
                  </a:ext>
                </a:extLst>
              </p:cNvPr>
              <p:cNvSpPr txBox="1"/>
              <p:nvPr/>
            </p:nvSpPr>
            <p:spPr>
              <a:xfrm>
                <a:off x="9735523" y="5351149"/>
                <a:ext cx="5437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b="1" dirty="0">
                    <a:solidFill>
                      <a:srgbClr val="FA6101"/>
                    </a:solidFill>
                    <a:latin typeface="TradeGothic LT Bold" panose="02000503020000020004" pitchFamily="2" charset="77"/>
                  </a:rPr>
                  <a:t>TEA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6D0CCF1-89FC-2076-E332-E9AB8E97C68C}"/>
                </a:ext>
              </a:extLst>
            </p:cNvPr>
            <p:cNvGrpSpPr/>
            <p:nvPr/>
          </p:nvGrpSpPr>
          <p:grpSpPr>
            <a:xfrm>
              <a:off x="7943318" y="5430087"/>
              <a:ext cx="1337766" cy="944413"/>
              <a:chOff x="7943318" y="5430087"/>
              <a:chExt cx="1337766" cy="944413"/>
            </a:xfrm>
          </p:grpSpPr>
          <p:sp>
            <p:nvSpPr>
              <p:cNvPr id="26" name="Left-Right Arrow 25">
                <a:extLst>
                  <a:ext uri="{FF2B5EF4-FFF2-40B4-BE49-F238E27FC236}">
                    <a16:creationId xmlns:a16="http://schemas.microsoft.com/office/drawing/2014/main" id="{E425EB20-564A-1CC3-6E49-C0950B12E571}"/>
                  </a:ext>
                </a:extLst>
              </p:cNvPr>
              <p:cNvSpPr/>
              <p:nvPr/>
            </p:nvSpPr>
            <p:spPr>
              <a:xfrm>
                <a:off x="7943318" y="5430087"/>
                <a:ext cx="1337766" cy="944413"/>
              </a:xfrm>
              <a:prstGeom prst="leftRightArrow">
                <a:avLst>
                  <a:gd name="adj1" fmla="val 79248"/>
                  <a:gd name="adj2" fmla="val 36146"/>
                </a:avLst>
              </a:prstGeom>
              <a:solidFill>
                <a:schemeClr val="bg1"/>
              </a:solidFill>
              <a:ln w="25400">
                <a:solidFill>
                  <a:srgbClr val="FA610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32" descr="Python Logo, symbol, meaning, history, PNG">
                <a:extLst>
                  <a:ext uri="{FF2B5EF4-FFF2-40B4-BE49-F238E27FC236}">
                    <a16:creationId xmlns:a16="http://schemas.microsoft.com/office/drawing/2014/main" id="{AB171C3B-8D30-359A-2EA0-002B1327D0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38964" y="5593665"/>
                <a:ext cx="1171186" cy="6587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A47D63EF-24DF-A577-F0B3-8856C220EF56}"/>
              </a:ext>
            </a:extLst>
          </p:cNvPr>
          <p:cNvGrpSpPr/>
          <p:nvPr/>
        </p:nvGrpSpPr>
        <p:grpSpPr>
          <a:xfrm>
            <a:off x="7169035" y="4252970"/>
            <a:ext cx="3228848" cy="745362"/>
            <a:chOff x="7169035" y="4210240"/>
            <a:chExt cx="3228848" cy="745362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F237097-FFE3-6898-E482-BC0B79C43042}"/>
                </a:ext>
              </a:extLst>
            </p:cNvPr>
            <p:cNvGrpSpPr/>
            <p:nvPr/>
          </p:nvGrpSpPr>
          <p:grpSpPr>
            <a:xfrm>
              <a:off x="9113828" y="4210240"/>
              <a:ext cx="1284055" cy="736403"/>
              <a:chOff x="9036914" y="4210240"/>
              <a:chExt cx="1284055" cy="736403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29AD8C96-5FA6-FAC1-8B0E-2F00F1DEA6CB}"/>
                  </a:ext>
                </a:extLst>
              </p:cNvPr>
              <p:cNvGrpSpPr/>
              <p:nvPr/>
            </p:nvGrpSpPr>
            <p:grpSpPr>
              <a:xfrm>
                <a:off x="9036914" y="4210240"/>
                <a:ext cx="1284055" cy="736403"/>
                <a:chOff x="9013507" y="5309301"/>
                <a:chExt cx="2067983" cy="1185985"/>
              </a:xfrm>
            </p:grpSpPr>
            <p:sp>
              <p:nvSpPr>
                <p:cNvPr id="47" name="Rounded Rectangle 46">
                  <a:extLst>
                    <a:ext uri="{FF2B5EF4-FFF2-40B4-BE49-F238E27FC236}">
                      <a16:creationId xmlns:a16="http://schemas.microsoft.com/office/drawing/2014/main" id="{7A8FCCA8-C79B-09E9-4CC6-04349B0C963F}"/>
                    </a:ext>
                  </a:extLst>
                </p:cNvPr>
                <p:cNvSpPr/>
                <p:nvPr/>
              </p:nvSpPr>
              <p:spPr>
                <a:xfrm>
                  <a:off x="9013507" y="5309301"/>
                  <a:ext cx="2067983" cy="1185985"/>
                </a:xfrm>
                <a:prstGeom prst="roundRect">
                  <a:avLst>
                    <a:gd name="adj" fmla="val 2003"/>
                  </a:avLst>
                </a:prstGeom>
                <a:solidFill>
                  <a:schemeClr val="bg1"/>
                </a:solidFill>
                <a:ln w="19050">
                  <a:solidFill>
                    <a:srgbClr val="FA6101"/>
                  </a:solidFill>
                </a:ln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sz="2400" b="1" dirty="0">
                    <a:solidFill>
                      <a:srgbClr val="FA6101"/>
                    </a:solidFill>
                    <a:latin typeface="TradeGothic LT Bold" panose="02000503020000020004" pitchFamily="2" charset="77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F7D5081B-D83A-920C-68BC-17EADFEC525B}"/>
                    </a:ext>
                  </a:extLst>
                </p:cNvPr>
                <p:cNvSpPr txBox="1"/>
                <p:nvPr/>
              </p:nvSpPr>
              <p:spPr>
                <a:xfrm>
                  <a:off x="9684452" y="5351149"/>
                  <a:ext cx="645883" cy="5407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800" b="1" dirty="0">
                      <a:solidFill>
                        <a:srgbClr val="FA6101"/>
                      </a:solidFill>
                      <a:latin typeface="TradeGothic LT Bold" panose="02000503020000020004" pitchFamily="2" charset="77"/>
                    </a:rPr>
                    <a:t>SD</a:t>
                  </a:r>
                </a:p>
              </p:txBody>
            </p:sp>
          </p:grpSp>
          <p:pic>
            <p:nvPicPr>
              <p:cNvPr id="3076" name="Picture 4" descr="Vensim">
                <a:extLst>
                  <a:ext uri="{FF2B5EF4-FFF2-40B4-BE49-F238E27FC236}">
                    <a16:creationId xmlns:a16="http://schemas.microsoft.com/office/drawing/2014/main" id="{1174202E-7EF3-B585-DC0A-18B07FDD59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37677" y="4520985"/>
                <a:ext cx="894705" cy="4184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9EC5B92-8B4C-85C0-60A1-088BB947818B}"/>
                </a:ext>
              </a:extLst>
            </p:cNvPr>
            <p:cNvGrpSpPr/>
            <p:nvPr/>
          </p:nvGrpSpPr>
          <p:grpSpPr>
            <a:xfrm>
              <a:off x="7169035" y="4219199"/>
              <a:ext cx="1284056" cy="736403"/>
              <a:chOff x="7254495" y="4219199"/>
              <a:chExt cx="1284056" cy="736403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6F00197-8B88-9FDD-B0CA-1C444F681757}"/>
                  </a:ext>
                </a:extLst>
              </p:cNvPr>
              <p:cNvGrpSpPr/>
              <p:nvPr/>
            </p:nvGrpSpPr>
            <p:grpSpPr>
              <a:xfrm>
                <a:off x="7254495" y="4219199"/>
                <a:ext cx="1284056" cy="736403"/>
                <a:chOff x="6142907" y="5323734"/>
                <a:chExt cx="2067985" cy="1185986"/>
              </a:xfrm>
            </p:grpSpPr>
            <p:sp>
              <p:nvSpPr>
                <p:cNvPr id="50" name="Rounded Rectangle 49">
                  <a:extLst>
                    <a:ext uri="{FF2B5EF4-FFF2-40B4-BE49-F238E27FC236}">
                      <a16:creationId xmlns:a16="http://schemas.microsoft.com/office/drawing/2014/main" id="{4774C142-943D-D15A-8BA6-C8A4539F6922}"/>
                    </a:ext>
                  </a:extLst>
                </p:cNvPr>
                <p:cNvSpPr/>
                <p:nvPr/>
              </p:nvSpPr>
              <p:spPr>
                <a:xfrm>
                  <a:off x="6142907" y="5323734"/>
                  <a:ext cx="2067985" cy="1185986"/>
                </a:xfrm>
                <a:prstGeom prst="roundRect">
                  <a:avLst>
                    <a:gd name="adj" fmla="val 2003"/>
                  </a:avLst>
                </a:prstGeom>
                <a:solidFill>
                  <a:schemeClr val="bg1"/>
                </a:solidFill>
                <a:ln w="19050">
                  <a:solidFill>
                    <a:srgbClr val="FA6101"/>
                  </a:solidFill>
                </a:ln>
                <a:effectLst>
                  <a:outerShdw blurRad="63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sz="2400" b="1" dirty="0">
                    <a:solidFill>
                      <a:srgbClr val="FA6101"/>
                    </a:solidFill>
                    <a:latin typeface="TradeGothic LT Bold" panose="02000503020000020004" pitchFamily="2" charset="77"/>
                  </a:endParaRP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63AE59B2-2D08-38CA-E60C-DB85533D4111}"/>
                    </a:ext>
                  </a:extLst>
                </p:cNvPr>
                <p:cNvSpPr txBox="1"/>
                <p:nvPr/>
              </p:nvSpPr>
              <p:spPr>
                <a:xfrm>
                  <a:off x="6766522" y="5355181"/>
                  <a:ext cx="908743" cy="54073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800" b="1" dirty="0">
                      <a:solidFill>
                        <a:srgbClr val="FA6101"/>
                      </a:solidFill>
                      <a:latin typeface="TradeGothic LT Bold" panose="02000503020000020004" pitchFamily="2" charset="77"/>
                    </a:rPr>
                    <a:t>ABM</a:t>
                  </a:r>
                </a:p>
              </p:txBody>
            </p:sp>
          </p:grpSp>
          <p:pic>
            <p:nvPicPr>
              <p:cNvPr id="3080" name="Picture 8" descr="Repast4Py">
                <a:extLst>
                  <a:ext uri="{FF2B5EF4-FFF2-40B4-BE49-F238E27FC236}">
                    <a16:creationId xmlns:a16="http://schemas.microsoft.com/office/drawing/2014/main" id="{65EAB902-8E76-867C-8493-B21B364B50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7277098" y="4548275"/>
                <a:ext cx="1044034" cy="373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A83F57B-14BD-5DA2-1B7E-940ED74C6679}"/>
                </a:ext>
              </a:extLst>
            </p:cNvPr>
            <p:cNvGrpSpPr/>
            <p:nvPr/>
          </p:nvGrpSpPr>
          <p:grpSpPr>
            <a:xfrm>
              <a:off x="8118851" y="4285239"/>
              <a:ext cx="1337765" cy="586406"/>
              <a:chOff x="8118851" y="4285239"/>
              <a:chExt cx="1337765" cy="586406"/>
            </a:xfrm>
          </p:grpSpPr>
          <p:sp>
            <p:nvSpPr>
              <p:cNvPr id="45" name="Left-Right Arrow 44">
                <a:extLst>
                  <a:ext uri="{FF2B5EF4-FFF2-40B4-BE49-F238E27FC236}">
                    <a16:creationId xmlns:a16="http://schemas.microsoft.com/office/drawing/2014/main" id="{31434D5D-DD0B-0CC4-1756-41C49389EB3C}"/>
                  </a:ext>
                </a:extLst>
              </p:cNvPr>
              <p:cNvSpPr/>
              <p:nvPr/>
            </p:nvSpPr>
            <p:spPr>
              <a:xfrm>
                <a:off x="8118851" y="4285239"/>
                <a:ext cx="1337765" cy="586406"/>
              </a:xfrm>
              <a:prstGeom prst="leftRightArrow">
                <a:avLst>
                  <a:gd name="adj1" fmla="val 79248"/>
                  <a:gd name="adj2" fmla="val 36146"/>
                </a:avLst>
              </a:prstGeom>
              <a:solidFill>
                <a:schemeClr val="bg1"/>
              </a:solidFill>
              <a:ln w="25400">
                <a:solidFill>
                  <a:srgbClr val="FA610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82" name="Picture 10" descr="Insight Maker | Build simulations and models for free">
                <a:extLst>
                  <a:ext uri="{FF2B5EF4-FFF2-40B4-BE49-F238E27FC236}">
                    <a16:creationId xmlns:a16="http://schemas.microsoft.com/office/drawing/2014/main" id="{C3A6C19A-E7C9-8D31-A6BC-70203F9365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64424" y="4424278"/>
                <a:ext cx="1062841" cy="30151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99555FA-3612-2DB0-6FE8-64AB425CD1A4}"/>
              </a:ext>
            </a:extLst>
          </p:cNvPr>
          <p:cNvGrpSpPr/>
          <p:nvPr/>
        </p:nvGrpSpPr>
        <p:grpSpPr>
          <a:xfrm>
            <a:off x="7847738" y="3498599"/>
            <a:ext cx="1879987" cy="669457"/>
            <a:chOff x="6142907" y="5323734"/>
            <a:chExt cx="2067985" cy="1185986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FEEC23D0-0849-293B-9DCD-A0051A679EFF}"/>
                </a:ext>
              </a:extLst>
            </p:cNvPr>
            <p:cNvSpPr/>
            <p:nvPr/>
          </p:nvSpPr>
          <p:spPr>
            <a:xfrm>
              <a:off x="6142907" y="5323734"/>
              <a:ext cx="2067985" cy="1185986"/>
            </a:xfrm>
            <a:prstGeom prst="roundRect">
              <a:avLst>
                <a:gd name="adj" fmla="val 2003"/>
              </a:avLst>
            </a:prstGeom>
            <a:solidFill>
              <a:schemeClr val="bg1"/>
            </a:solidFill>
            <a:ln w="19050">
              <a:solidFill>
                <a:srgbClr val="FA6101"/>
              </a:solidFill>
            </a:ln>
            <a:effectLst>
              <a:outerShdw blurRad="63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2400" b="1" dirty="0">
                <a:solidFill>
                  <a:srgbClr val="FA6101"/>
                </a:solidFill>
                <a:latin typeface="TradeGothic LT Bold" panose="02000503020000020004" pitchFamily="2" charset="77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EA3D401-800C-FE26-A45F-AC34B461FBF2}"/>
                </a:ext>
              </a:extLst>
            </p:cNvPr>
            <p:cNvSpPr txBox="1"/>
            <p:nvPr/>
          </p:nvSpPr>
          <p:spPr>
            <a:xfrm>
              <a:off x="6163638" y="5339191"/>
              <a:ext cx="645157" cy="11450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FA6101"/>
                  </a:solidFill>
                  <a:latin typeface="TradeGothic LT Bold" panose="02000503020000020004" pitchFamily="2" charset="77"/>
                </a:rPr>
                <a:t>MFA</a:t>
              </a:r>
            </a:p>
            <a:p>
              <a:r>
                <a:rPr lang="en-US" sz="1800" b="1" dirty="0">
                  <a:solidFill>
                    <a:srgbClr val="FA6101"/>
                  </a:solidFill>
                  <a:latin typeface="TradeGothic LT Bold" panose="02000503020000020004" pitchFamily="2" charset="77"/>
                </a:rPr>
                <a:t>NA</a:t>
              </a:r>
            </a:p>
          </p:txBody>
        </p:sp>
      </p:grpSp>
      <p:pic>
        <p:nvPicPr>
          <p:cNvPr id="82" name="Picture 32" descr="Python Logo, symbol, meaning, history, PNG">
            <a:extLst>
              <a:ext uri="{FF2B5EF4-FFF2-40B4-BE49-F238E27FC236}">
                <a16:creationId xmlns:a16="http://schemas.microsoft.com/office/drawing/2014/main" id="{C566776B-2FFB-F80A-3352-AC7F542E0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8908" y="3531038"/>
            <a:ext cx="1064715" cy="59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38">
            <a:extLst>
              <a:ext uri="{FF2B5EF4-FFF2-40B4-BE49-F238E27FC236}">
                <a16:creationId xmlns:a16="http://schemas.microsoft.com/office/drawing/2014/main" id="{4E32E6DA-413E-C002-5C19-3FE790AF1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3828" y="3608570"/>
            <a:ext cx="557918" cy="43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BFF857EF-D19F-A265-6863-397E78CFA0CA}"/>
              </a:ext>
            </a:extLst>
          </p:cNvPr>
          <p:cNvGrpSpPr/>
          <p:nvPr/>
        </p:nvGrpSpPr>
        <p:grpSpPr>
          <a:xfrm>
            <a:off x="8357330" y="2149044"/>
            <a:ext cx="877027" cy="646515"/>
            <a:chOff x="8467938" y="2037218"/>
            <a:chExt cx="877027" cy="646515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B7DFEF6-19ED-CF13-DD11-5938F0BEC564}"/>
                </a:ext>
              </a:extLst>
            </p:cNvPr>
            <p:cNvGrpSpPr/>
            <p:nvPr/>
          </p:nvGrpSpPr>
          <p:grpSpPr>
            <a:xfrm>
              <a:off x="8467938" y="2037218"/>
              <a:ext cx="877027" cy="646515"/>
              <a:chOff x="8467938" y="2037218"/>
              <a:chExt cx="877027" cy="646515"/>
            </a:xfrm>
          </p:grpSpPr>
          <p:sp>
            <p:nvSpPr>
              <p:cNvPr id="85" name="Rounded Rectangle 84">
                <a:extLst>
                  <a:ext uri="{FF2B5EF4-FFF2-40B4-BE49-F238E27FC236}">
                    <a16:creationId xmlns:a16="http://schemas.microsoft.com/office/drawing/2014/main" id="{BE4B9931-16EE-D6BC-C3B2-21D1E9713786}"/>
                  </a:ext>
                </a:extLst>
              </p:cNvPr>
              <p:cNvSpPr/>
              <p:nvPr/>
            </p:nvSpPr>
            <p:spPr>
              <a:xfrm>
                <a:off x="8467938" y="2075136"/>
                <a:ext cx="877027" cy="608597"/>
              </a:xfrm>
              <a:prstGeom prst="roundRect">
                <a:avLst>
                  <a:gd name="adj" fmla="val 2003"/>
                </a:avLst>
              </a:prstGeom>
              <a:solidFill>
                <a:schemeClr val="bg1"/>
              </a:solidFill>
              <a:ln w="19050">
                <a:solidFill>
                  <a:srgbClr val="FA6101"/>
                </a:solidFill>
              </a:ln>
              <a:effectLst>
                <a:outerShdw blurRad="63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sz="2400" b="1" dirty="0">
                  <a:solidFill>
                    <a:srgbClr val="FA6101"/>
                  </a:solidFill>
                  <a:latin typeface="TradeGothic LT Bold" panose="02000503020000020004" pitchFamily="2" charset="77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9F8B12A-BC8A-C02E-1E36-059F33A8F586}"/>
                  </a:ext>
                </a:extLst>
              </p:cNvPr>
              <p:cNvSpPr txBox="1"/>
              <p:nvPr/>
            </p:nvSpPr>
            <p:spPr>
              <a:xfrm>
                <a:off x="8628916" y="2037218"/>
                <a:ext cx="5052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rgbClr val="FA6101"/>
                    </a:solidFill>
                    <a:latin typeface="TradeGothic LT Bold" panose="02000503020000020004" pitchFamily="2" charset="77"/>
                  </a:rPr>
                  <a:t>GIS</a:t>
                </a:r>
              </a:p>
            </p:txBody>
          </p:sp>
        </p:grpSp>
        <p:pic>
          <p:nvPicPr>
            <p:cNvPr id="3084" name="Picture 12" descr="Esri - Wikipedia">
              <a:extLst>
                <a:ext uri="{FF2B5EF4-FFF2-40B4-BE49-F238E27FC236}">
                  <a16:creationId xmlns:a16="http://schemas.microsoft.com/office/drawing/2014/main" id="{4953379C-AA9A-3074-37E1-B08A6DB62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5294" y="2356134"/>
              <a:ext cx="822315" cy="294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16D9670-9908-4638-A272-B62D357854E6}"/>
              </a:ext>
            </a:extLst>
          </p:cNvPr>
          <p:cNvGrpSpPr/>
          <p:nvPr/>
        </p:nvGrpSpPr>
        <p:grpSpPr>
          <a:xfrm>
            <a:off x="7916751" y="2832205"/>
            <a:ext cx="1709078" cy="559519"/>
            <a:chOff x="7951072" y="2806012"/>
            <a:chExt cx="1709078" cy="559519"/>
          </a:xfrm>
        </p:grpSpPr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D5251DDD-9E60-5B8D-A86A-D55086210FC1}"/>
                </a:ext>
              </a:extLst>
            </p:cNvPr>
            <p:cNvSpPr/>
            <p:nvPr/>
          </p:nvSpPr>
          <p:spPr>
            <a:xfrm>
              <a:off x="7951072" y="2862558"/>
              <a:ext cx="1709078" cy="502973"/>
            </a:xfrm>
            <a:prstGeom prst="roundRect">
              <a:avLst>
                <a:gd name="adj" fmla="val 2003"/>
              </a:avLst>
            </a:prstGeom>
            <a:solidFill>
              <a:schemeClr val="bg1"/>
            </a:solidFill>
            <a:ln w="19050">
              <a:solidFill>
                <a:srgbClr val="FA6101"/>
              </a:solidFill>
            </a:ln>
            <a:effectLst>
              <a:outerShdw blurRad="63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sz="2400" b="1" dirty="0">
                <a:solidFill>
                  <a:srgbClr val="FA6101"/>
                </a:solidFill>
                <a:latin typeface="TradeGothic LT Bold" panose="02000503020000020004" pitchFamily="2" charset="77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D51C4D2-45E8-250F-7639-8728928FAD8D}"/>
                </a:ext>
              </a:extLst>
            </p:cNvPr>
            <p:cNvSpPr txBox="1"/>
            <p:nvPr/>
          </p:nvSpPr>
          <p:spPr>
            <a:xfrm>
              <a:off x="8471288" y="2806012"/>
              <a:ext cx="6686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rgbClr val="FA6101"/>
                  </a:solidFill>
                  <a:latin typeface="TradeGothic LT Bold" panose="02000503020000020004" pitchFamily="2" charset="77"/>
                </a:rPr>
                <a:t>EEIO</a:t>
              </a:r>
            </a:p>
          </p:txBody>
        </p:sp>
      </p:grpSp>
      <p:pic>
        <p:nvPicPr>
          <p:cNvPr id="3086" name="Picture 14" descr="Exiobase - Home">
            <a:extLst>
              <a:ext uri="{FF2B5EF4-FFF2-40B4-BE49-F238E27FC236}">
                <a16:creationId xmlns:a16="http://schemas.microsoft.com/office/drawing/2014/main" id="{F8F5734A-AAB1-2C4B-2536-9F4FBBB04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3406" y="3109828"/>
            <a:ext cx="1370525" cy="2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6ACD5-A0F3-09BF-E02B-3DAFD5F05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B4C2AA5-8180-AD1E-2E22-37AE7D0D22F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182" y="0"/>
            <a:ext cx="1356818" cy="13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22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Carbon SIRGE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C0971D-B7D5-F578-6DEF-9E8B6B96062B}"/>
              </a:ext>
            </a:extLst>
          </p:cNvPr>
          <p:cNvSpPr txBox="1"/>
          <p:nvPr/>
        </p:nvSpPr>
        <p:spPr>
          <a:xfrm>
            <a:off x="838200" y="6372474"/>
            <a:ext cx="6039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F888F"/>
                </a:solidFill>
                <a:latin typeface="Open Sans" panose="020B0606030504020204" pitchFamily="34" charset="0"/>
              </a:rPr>
              <a:t>Murdoch et al. (2023) https://</a:t>
            </a:r>
            <a:r>
              <a:rPr lang="en-US" sz="1600" dirty="0" err="1">
                <a:solidFill>
                  <a:srgbClr val="7F888F"/>
                </a:solidFill>
                <a:latin typeface="Open Sans" panose="020B0606030504020204" pitchFamily="34" charset="0"/>
              </a:rPr>
              <a:t>doi.org</a:t>
            </a:r>
            <a:r>
              <a:rPr lang="en-US" sz="1600" dirty="0">
                <a:solidFill>
                  <a:srgbClr val="7F888F"/>
                </a:solidFill>
                <a:latin typeface="Open Sans" panose="020B0606030504020204" pitchFamily="34" charset="0"/>
              </a:rPr>
              <a:t>/10.1021/acs.est.3c00600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0B275E-91F3-D360-03AE-1DBA5223A3B2}"/>
              </a:ext>
            </a:extLst>
          </p:cNvPr>
          <p:cNvSpPr txBox="1">
            <a:spLocks/>
          </p:cNvSpPr>
          <p:nvPr/>
        </p:nvSpPr>
        <p:spPr>
          <a:xfrm>
            <a:off x="609600" y="1600201"/>
            <a:ext cx="4228592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Normalized impact assessment results using TRACI 2.1 for two-year operation of single location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6E6B82-3C39-8941-E0D8-9D5BF287D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549" y="1533854"/>
            <a:ext cx="6515608" cy="4658657"/>
          </a:xfrm>
          <a:prstGeom prst="rect">
            <a:avLst/>
          </a:prstGeom>
          <a:noFill/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760E2D9-ECC5-3817-0D13-C964F4D3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0979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Carbon SIRGE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C0971D-B7D5-F578-6DEF-9E8B6B96062B}"/>
              </a:ext>
            </a:extLst>
          </p:cNvPr>
          <p:cNvSpPr txBox="1"/>
          <p:nvPr/>
        </p:nvSpPr>
        <p:spPr>
          <a:xfrm>
            <a:off x="838200" y="6372474"/>
            <a:ext cx="6039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F888F"/>
                </a:solidFill>
                <a:latin typeface="Open Sans" panose="020B0606030504020204" pitchFamily="34" charset="0"/>
              </a:rPr>
              <a:t>Murdoch et al. (2023) https://</a:t>
            </a:r>
            <a:r>
              <a:rPr lang="en-US" sz="1600" dirty="0" err="1">
                <a:solidFill>
                  <a:srgbClr val="7F888F"/>
                </a:solidFill>
                <a:latin typeface="Open Sans" panose="020B0606030504020204" pitchFamily="34" charset="0"/>
              </a:rPr>
              <a:t>doi.org</a:t>
            </a:r>
            <a:r>
              <a:rPr lang="en-US" sz="1600" dirty="0">
                <a:solidFill>
                  <a:srgbClr val="7F888F"/>
                </a:solidFill>
                <a:latin typeface="Open Sans" panose="020B0606030504020204" pitchFamily="34" charset="0"/>
              </a:rPr>
              <a:t>/10.1021/acs.est.3c00600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909448A6-67D7-9B57-5FE2-3D8CB14DD193}"/>
              </a:ext>
            </a:extLst>
          </p:cNvPr>
          <p:cNvSpPr txBox="1">
            <a:spLocks/>
          </p:cNvSpPr>
          <p:nvPr/>
        </p:nvSpPr>
        <p:spPr>
          <a:xfrm>
            <a:off x="609600" y="1484243"/>
            <a:ext cx="10972800" cy="46419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Comparison of SIRGE with other mitigation technique 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 air carbon capture and storage</a:t>
            </a:r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(DACCS)</a:t>
            </a:r>
          </a:p>
          <a:p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for DACCS comes from </a:t>
            </a:r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https://doi.org/10.1021/acs.est.1c03263</a:t>
            </a:r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SIRGE has (much) lower impact in (most) all categories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1E4460F-2F0B-9D26-CB88-D49B8ED85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515009"/>
              </p:ext>
            </p:extLst>
          </p:nvPr>
        </p:nvGraphicFramePr>
        <p:xfrm>
          <a:off x="609600" y="3429000"/>
          <a:ext cx="10972800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69723">
                  <a:extLst>
                    <a:ext uri="{9D8B030D-6E8A-4147-A177-3AD203B41FA5}">
                      <a16:colId xmlns:a16="http://schemas.microsoft.com/office/drawing/2014/main" val="1776920206"/>
                    </a:ext>
                  </a:extLst>
                </a:gridCol>
                <a:gridCol w="4103077">
                  <a:extLst>
                    <a:ext uri="{9D8B030D-6E8A-4147-A177-3AD203B41FA5}">
                      <a16:colId xmlns:a16="http://schemas.microsoft.com/office/drawing/2014/main" val="8220204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Impact 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>
                          <a:latin typeface="Roboto Slab" pitchFamily="2" charset="0"/>
                          <a:ea typeface="Roboto Slab" pitchFamily="2" charset="0"/>
                          <a:cs typeface="Roboto Slab" pitchFamily="2" charset="0"/>
                        </a:rPr>
                        <a:t>Impact ratio, SIRGE/DACCS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131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Human toxicity potential (HTP) - carcinogenic (</a:t>
                      </a:r>
                      <a:r>
                        <a:rPr lang="en-US" sz="2000" b="0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Carc</a:t>
                      </a:r>
                      <a:r>
                        <a:rPr lang="en-US" sz="20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61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Ecotoxicity potential (ETP)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279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Fossil fuel depletion (FFD)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239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Global warming potential (GWP)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0.04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92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Human toxicity potential - non carcinogenic (N-</a:t>
                      </a:r>
                      <a:r>
                        <a:rPr lang="en-US" sz="2000" b="0" i="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Carc</a:t>
                      </a:r>
                      <a:r>
                        <a:rPr lang="en-US" sz="20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542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Ozone depletion potential (ODP)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i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469604"/>
                  </a:ext>
                </a:extLst>
              </a:tr>
            </a:tbl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8FAD76B-E373-B578-5FDE-FF223649B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82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516D45-A2D2-47D5-2399-91D93283A4E2}"/>
              </a:ext>
            </a:extLst>
          </p:cNvPr>
          <p:cNvCxnSpPr>
            <a:cxnSpLocks/>
          </p:cNvCxnSpPr>
          <p:nvPr/>
        </p:nvCxnSpPr>
        <p:spPr>
          <a:xfrm>
            <a:off x="835840" y="5061180"/>
            <a:ext cx="11019942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5AE3BA-4849-1F41-C5C2-8483470D1B2F}"/>
              </a:ext>
            </a:extLst>
          </p:cNvPr>
          <p:cNvCxnSpPr>
            <a:cxnSpLocks/>
          </p:cNvCxnSpPr>
          <p:nvPr/>
        </p:nvCxnSpPr>
        <p:spPr>
          <a:xfrm flipV="1">
            <a:off x="835840" y="3429000"/>
            <a:ext cx="11019942" cy="252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Future work…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A7131F-8FDA-A31F-961D-6B60B734AA99}"/>
              </a:ext>
            </a:extLst>
          </p:cNvPr>
          <p:cNvSpPr txBox="1"/>
          <p:nvPr/>
        </p:nvSpPr>
        <p:spPr>
          <a:xfrm>
            <a:off x="835840" y="1565183"/>
            <a:ext cx="58769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There seems to be increasing interest in conducting 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system-level evaluation assessment on different fusion technologies</a:t>
            </a:r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magnetic confinement </a:t>
            </a:r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(top) and </a:t>
            </a:r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inertial confinement </a:t>
            </a:r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(bottom)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fuel cycle – production of tritium and target fabrication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reactor construction and maintenance, esp. blanket replacement</a:t>
            </a:r>
            <a:endParaRPr lang="en-US" sz="2400" i="0" u="none" strike="noStrike" dirty="0">
              <a:solidFill>
                <a:srgbClr val="7F888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Clemson has connected with SRNL on this initiative</a:t>
            </a:r>
            <a:endParaRPr lang="en-US" sz="2400" i="0" u="none" strike="noStrike" dirty="0">
              <a:solidFill>
                <a:srgbClr val="7F888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b="1" i="0" u="none" strike="noStrike" dirty="0">
              <a:solidFill>
                <a:srgbClr val="7F888F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0" name="Picture 2" descr="Nuclear fusion can help Europe achieve net-zero goal, EU official says –  EURACTIV.com">
            <a:extLst>
              <a:ext uri="{FF2B5EF4-FFF2-40B4-BE49-F238E27FC236}">
                <a16:creationId xmlns:a16="http://schemas.microsoft.com/office/drawing/2014/main" id="{7B86812B-2402-40F6-FA91-D134B8DDF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1513" y="1043671"/>
            <a:ext cx="4700544" cy="26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tional Ignition Facility's ignition milestone sparks fresh push for laser  fusion – Physics World">
            <a:extLst>
              <a:ext uri="{FF2B5EF4-FFF2-40B4-BE49-F238E27FC236}">
                <a16:creationId xmlns:a16="http://schemas.microsoft.com/office/drawing/2014/main" id="{2AEEBBEE-286F-AC27-9BA7-8EAA52C0D4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61513" y="3904614"/>
            <a:ext cx="4700544" cy="277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106313-FA70-C35B-A647-98D54DBF2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5319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EDB1-94CE-1CF5-CDFE-82315C25E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Questions?</a:t>
            </a:r>
            <a:endParaRPr lang="en-US" sz="8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4CB5E-115C-A487-8B6F-F03406A647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20EEE-58C1-89FF-2265-2A5878CD3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165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LCA-Risk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7B7E24-45F8-E8AC-0281-EA179168F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4186287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0" u="none" strike="noStrike" dirty="0">
                <a:solidFill>
                  <a:srgbClr val="3D4449"/>
                </a:solidFill>
                <a:effectLst/>
                <a:latin typeface="Roboto Slab" pitchFamily="2" charset="0"/>
              </a:rPr>
              <a:t>Coupling Life-Cycle Impact Assessment and Risk Assessment for Sustainability-Informed Decision Making</a:t>
            </a:r>
          </a:p>
          <a:p>
            <a:pPr marL="0" indent="0">
              <a:buNone/>
            </a:pPr>
            <a:r>
              <a:rPr lang="en-US" sz="20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We propose to </a:t>
            </a:r>
            <a:r>
              <a:rPr lang="en-US" sz="2000" b="1" i="0" u="none" strike="noStrike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pen Sans" panose="020B0606030504020204" pitchFamily="34" charset="0"/>
              </a:rPr>
              <a:t>integrate life cycle impact assessment (LCA) and risk assessment</a:t>
            </a:r>
            <a:r>
              <a:rPr lang="en-US" sz="2000" b="0" i="0" u="none" strike="noStrike" dirty="0">
                <a:solidFill>
                  <a:srgbClr val="7F888F"/>
                </a:solidFill>
                <a:effectLst/>
                <a:latin typeface="Open Sans" panose="020B0606030504020204" pitchFamily="34" charset="0"/>
              </a:rPr>
              <a:t> to provide regulatory guidance with respect to key fuel cycle issues, specifically a shifting fuel supply chain and an aging generation of nuclear power reactors.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156BD8-1830-65B0-276A-CC4418594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488" y="1273840"/>
            <a:ext cx="7138670" cy="5294630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C36AEFE1-0141-7E37-3E9C-3802FE4697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7256" y="0"/>
            <a:ext cx="3033417" cy="11493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DBB084-33FA-D023-2E46-234C202F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875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LCA-Risk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7B7E24-45F8-E8AC-0281-EA179168F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972473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0" u="none" strike="noStrike" dirty="0">
                <a:solidFill>
                  <a:srgbClr val="3D4449"/>
                </a:solidFill>
                <a:effectLst/>
                <a:latin typeface="Roboto Slab" pitchFamily="2" charset="0"/>
              </a:rPr>
              <a:t>Collaborators:</a:t>
            </a:r>
          </a:p>
          <a:p>
            <a:r>
              <a:rPr lang="en-US" sz="2400" i="0" u="none" strike="noStrike" dirty="0">
                <a:solidFill>
                  <a:srgbClr val="3D4449"/>
                </a:solidFill>
                <a:effectLst/>
                <a:latin typeface="Roboto Slab" pitchFamily="2" charset="0"/>
              </a:rPr>
              <a:t>Lindsay </a:t>
            </a:r>
            <a:r>
              <a:rPr lang="en-US" sz="2400" i="0" u="none" strike="noStrike" dirty="0" err="1">
                <a:solidFill>
                  <a:srgbClr val="3D4449"/>
                </a:solidFill>
                <a:effectLst/>
                <a:latin typeface="Roboto Slab" pitchFamily="2" charset="0"/>
              </a:rPr>
              <a:t>Shuller-Nickles</a:t>
            </a:r>
            <a:r>
              <a:rPr lang="en-US" sz="2400" i="0" u="none" strike="noStrike" dirty="0">
                <a:solidFill>
                  <a:srgbClr val="3D4449"/>
                </a:solidFill>
                <a:effectLst/>
                <a:latin typeface="Roboto Slab" pitchFamily="2" charset="0"/>
              </a:rPr>
              <a:t>, Associate Professor, Environmental Eng.</a:t>
            </a:r>
          </a:p>
          <a:p>
            <a:r>
              <a:rPr lang="en-US" sz="2400" dirty="0">
                <a:solidFill>
                  <a:srgbClr val="3D4449"/>
                </a:solidFill>
                <a:latin typeface="Roboto Slab" pitchFamily="2" charset="0"/>
              </a:rPr>
              <a:t>Nicole Martinez, </a:t>
            </a:r>
            <a:r>
              <a:rPr lang="en-US" sz="2400" i="0" u="none" strike="noStrike" dirty="0">
                <a:solidFill>
                  <a:srgbClr val="3D4449"/>
                </a:solidFill>
                <a:effectLst/>
                <a:latin typeface="Roboto Slab" pitchFamily="2" charset="0"/>
              </a:rPr>
              <a:t>Associate Professor, Environmental Eng.</a:t>
            </a:r>
          </a:p>
          <a:p>
            <a:r>
              <a:rPr lang="en-US" sz="2400" dirty="0">
                <a:solidFill>
                  <a:srgbClr val="3D4449"/>
                </a:solidFill>
                <a:latin typeface="Roboto Slab" pitchFamily="2" charset="0"/>
              </a:rPr>
              <a:t>Bryanna </a:t>
            </a:r>
            <a:r>
              <a:rPr lang="en-US" sz="2400" dirty="0" err="1">
                <a:solidFill>
                  <a:srgbClr val="3D4449"/>
                </a:solidFill>
                <a:latin typeface="Roboto Slab" pitchFamily="2" charset="0"/>
              </a:rPr>
              <a:t>Wattier</a:t>
            </a:r>
            <a:r>
              <a:rPr lang="en-US" sz="2400" dirty="0">
                <a:solidFill>
                  <a:srgbClr val="3D4449"/>
                </a:solidFill>
                <a:latin typeface="Roboto Slab" pitchFamily="2" charset="0"/>
              </a:rPr>
              <a:t>, PhD Candidate, Environmental Eng.</a:t>
            </a:r>
            <a:endParaRPr lang="en-US" sz="2400" i="0" u="none" strike="noStrike" dirty="0">
              <a:solidFill>
                <a:srgbClr val="3D4449"/>
              </a:solidFill>
              <a:effectLst/>
              <a:latin typeface="Roboto Slab" pitchFamily="2" charset="0"/>
            </a:endParaRP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C36AEFE1-0141-7E37-3E9C-3802FE4697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7256" y="0"/>
            <a:ext cx="3033417" cy="114938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E6BFD53-35E3-F357-C275-4FD141B634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58" r="8023" b="9059"/>
          <a:stretch/>
        </p:blipFill>
        <p:spPr bwMode="auto">
          <a:xfrm>
            <a:off x="971585" y="3887468"/>
            <a:ext cx="4846320" cy="2559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A7DD2897-5628-3E22-9101-C820D1100C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850" y="3850955"/>
            <a:ext cx="4679950" cy="26327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5EF28C-2B74-1C73-89E6-DD71B2C3F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313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LCA-Risk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7B7E24-45F8-E8AC-0281-EA179168F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9"/>
            <a:ext cx="10972473" cy="4486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0" u="none" strike="noStrike" dirty="0">
                <a:solidFill>
                  <a:srgbClr val="3D4449"/>
                </a:solidFill>
                <a:effectLst/>
                <a:latin typeface="Roboto Slab" pitchFamily="2" charset="0"/>
              </a:rPr>
              <a:t>Compare environmental impacts of four concrete options for radiological protection:</a:t>
            </a:r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C36AEFE1-0141-7E37-3E9C-3802FE4697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7256" y="0"/>
            <a:ext cx="3033417" cy="114938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D7FCDD6-6639-E8E2-0B6F-96E45B4E14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200" y="3000577"/>
            <a:ext cx="4810793" cy="29725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AF7FF7-A332-3EBC-AE47-0C391A973F0C}"/>
              </a:ext>
            </a:extLst>
          </p:cNvPr>
          <p:cNvGrpSpPr>
            <a:grpSpLocks noChangeAspect="1"/>
          </p:cNvGrpSpPr>
          <p:nvPr/>
        </p:nvGrpSpPr>
        <p:grpSpPr>
          <a:xfrm>
            <a:off x="6607309" y="2359040"/>
            <a:ext cx="4815853" cy="4111414"/>
            <a:chOff x="6605763" y="2581592"/>
            <a:chExt cx="3980044" cy="3397863"/>
          </a:xfrm>
        </p:grpSpPr>
        <p:pic>
          <p:nvPicPr>
            <p:cNvPr id="4" name="Picture 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CE4D5165-3095-F7FD-9759-4E7C55CBC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713340" y="2624137"/>
              <a:ext cx="1839968" cy="160972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B984FEA1-8732-6C9D-1769-06F7AC37D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633817" y="2581592"/>
              <a:ext cx="1951990" cy="16522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066FCFCC-2B05-88FB-EF95-73AA35D71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05763" y="4372894"/>
              <a:ext cx="1947545" cy="1600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Picture 7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0F4C8CF0-3CEF-6E9B-711C-1247D7649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22832" y="4374810"/>
              <a:ext cx="1862975" cy="160464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71D5B3-FC1A-527A-4852-86D39B9FA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44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D187C57-C2E5-E325-D80C-112880FD7E48}"/>
              </a:ext>
            </a:extLst>
          </p:cNvPr>
          <p:cNvGrpSpPr/>
          <p:nvPr/>
        </p:nvGrpSpPr>
        <p:grpSpPr>
          <a:xfrm>
            <a:off x="272592" y="1336640"/>
            <a:ext cx="3695700" cy="2683252"/>
            <a:chOff x="838200" y="1638300"/>
            <a:chExt cx="3695700" cy="268325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A609291-EAF7-D576-AB90-0733205A5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638300"/>
              <a:ext cx="3695700" cy="17907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1887FA-2614-449F-346A-887155A226C8}"/>
                </a:ext>
              </a:extLst>
            </p:cNvPr>
            <p:cNvSpPr txBox="1"/>
            <p:nvPr/>
          </p:nvSpPr>
          <p:spPr>
            <a:xfrm>
              <a:off x="838200" y="3429000"/>
              <a:ext cx="369570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0" u="none" strike="noStrike" dirty="0">
                  <a:solidFill>
                    <a:srgbClr val="3D4449"/>
                  </a:solidFill>
                  <a:effectLst/>
                  <a:latin typeface="Roboto Slab" pitchFamily="2" charset="0"/>
                </a:rPr>
                <a:t>Net negative carbon buildings</a:t>
              </a:r>
              <a:endParaRPr lang="en-US" sz="1600" dirty="0">
                <a:solidFill>
                  <a:srgbClr val="7F888F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1200" b="0" i="0" u="none" strike="noStrike" dirty="0">
                  <a:solidFill>
                    <a:srgbClr val="7F888F"/>
                  </a:solidFill>
                  <a:effectLst/>
                  <a:latin typeface="Open Sans" panose="020B0606030504020204" pitchFamily="34" charset="0"/>
                </a:rPr>
                <a:t>Development of an entirely wood floor system designed for biogenic carbon storage, adaptability, and end-of-life (de/re)construction</a:t>
              </a:r>
              <a:endParaRPr lang="en-US" sz="1200" dirty="0">
                <a:latin typeface="Trade Gothic Next" panose="020B05030403030200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326A4AF-C505-8132-015C-B9C839DFC51E}"/>
              </a:ext>
            </a:extLst>
          </p:cNvPr>
          <p:cNvGrpSpPr/>
          <p:nvPr/>
        </p:nvGrpSpPr>
        <p:grpSpPr>
          <a:xfrm>
            <a:off x="4248150" y="1373917"/>
            <a:ext cx="3695700" cy="2645975"/>
            <a:chOff x="4248150" y="1449333"/>
            <a:chExt cx="3695700" cy="2645975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48AAAC19-6640-4DC7-DA2A-89235CF090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04112" y="1449333"/>
              <a:ext cx="2579337" cy="1716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55752F-EA80-C7C3-43E1-11A8C1C01D54}"/>
                </a:ext>
              </a:extLst>
            </p:cNvPr>
            <p:cNvSpPr txBox="1"/>
            <p:nvPr/>
          </p:nvSpPr>
          <p:spPr>
            <a:xfrm>
              <a:off x="4248150" y="3202756"/>
              <a:ext cx="369570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0" u="none" strike="noStrike" dirty="0">
                  <a:solidFill>
                    <a:srgbClr val="3D4449"/>
                  </a:solidFill>
                  <a:effectLst/>
                  <a:latin typeface="Roboto Slab" pitchFamily="2" charset="0"/>
                </a:rPr>
                <a:t>LCA of Light Duty Vehicles</a:t>
              </a:r>
            </a:p>
            <a:p>
              <a:pPr algn="ctr"/>
              <a:r>
                <a:rPr lang="en-US" sz="1200" b="0" i="0" u="none" strike="noStrike" dirty="0">
                  <a:solidFill>
                    <a:srgbClr val="7F888F"/>
                  </a:solidFill>
                  <a:effectLst/>
                  <a:latin typeface="Open Sans" panose="020B0606030504020204" pitchFamily="34" charset="0"/>
                </a:rPr>
                <a:t>From blue-gray to blue-green: facilitating the transition to non-plastic natural material use within the coastal zone economy</a:t>
              </a:r>
              <a:endParaRPr lang="en-US" sz="1200" dirty="0">
                <a:latin typeface="Trade Gothic Next" panose="020B05030403030200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C40B1D-990B-AD16-F676-C78E588B626D}"/>
              </a:ext>
            </a:extLst>
          </p:cNvPr>
          <p:cNvGrpSpPr/>
          <p:nvPr/>
        </p:nvGrpSpPr>
        <p:grpSpPr>
          <a:xfrm>
            <a:off x="8219269" y="1430760"/>
            <a:ext cx="3700139" cy="2404466"/>
            <a:chOff x="8219269" y="1506176"/>
            <a:chExt cx="3700139" cy="2404466"/>
          </a:xfrm>
        </p:grpSpPr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A767F2F9-319C-2177-D06F-7209C58004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219269" y="1506176"/>
              <a:ext cx="3700139" cy="1602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23FDEB4-8708-43E2-8E75-CB2CB0DDC3B7}"/>
                </a:ext>
              </a:extLst>
            </p:cNvPr>
            <p:cNvSpPr txBox="1"/>
            <p:nvPr/>
          </p:nvSpPr>
          <p:spPr>
            <a:xfrm>
              <a:off x="8223708" y="3202756"/>
              <a:ext cx="36957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0" u="none" strike="noStrike" dirty="0">
                  <a:solidFill>
                    <a:srgbClr val="3D4449"/>
                  </a:solidFill>
                  <a:effectLst/>
                  <a:latin typeface="Roboto Slab" pitchFamily="2" charset="0"/>
                </a:rPr>
                <a:t>Climate resilient agriculture</a:t>
              </a:r>
              <a:endParaRPr lang="en-US" sz="1600" dirty="0">
                <a:solidFill>
                  <a:srgbClr val="7F888F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1200" b="0" i="0" u="none" strike="noStrike" dirty="0">
                  <a:solidFill>
                    <a:srgbClr val="7F888F"/>
                  </a:solidFill>
                  <a:effectLst/>
                  <a:latin typeface="Open Sans" panose="020B0606030504020204" pitchFamily="34" charset="0"/>
                </a:rPr>
                <a:t>Climate resilient, sustainable food production: controlled environment hydroponic agriculture</a:t>
              </a:r>
              <a:endParaRPr lang="en-US" sz="1200" dirty="0">
                <a:latin typeface="Trade Gothic Next" panose="020B05030403030200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90DB4A-A896-C67A-D914-961BCA9DDC04}"/>
              </a:ext>
            </a:extLst>
          </p:cNvPr>
          <p:cNvGrpSpPr/>
          <p:nvPr/>
        </p:nvGrpSpPr>
        <p:grpSpPr>
          <a:xfrm>
            <a:off x="272592" y="4174748"/>
            <a:ext cx="3695700" cy="2683252"/>
            <a:chOff x="838200" y="1638300"/>
            <a:chExt cx="3695700" cy="268325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236776D-EF04-BF44-7274-C2E321370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922077" y="1638300"/>
              <a:ext cx="3527946" cy="17907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510943-AFC1-2C69-ECC7-9984C0A63240}"/>
                </a:ext>
              </a:extLst>
            </p:cNvPr>
            <p:cNvSpPr txBox="1"/>
            <p:nvPr/>
          </p:nvSpPr>
          <p:spPr>
            <a:xfrm>
              <a:off x="838200" y="3429000"/>
              <a:ext cx="369570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0" u="none" strike="noStrike" dirty="0">
                  <a:solidFill>
                    <a:srgbClr val="3D4449"/>
                  </a:solidFill>
                  <a:effectLst/>
                  <a:latin typeface="Roboto Slab" pitchFamily="2" charset="0"/>
                </a:rPr>
                <a:t>AIM for composites</a:t>
              </a:r>
              <a:endParaRPr lang="en-US" sz="1600" dirty="0">
                <a:solidFill>
                  <a:srgbClr val="7F888F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1200" b="0" i="0" u="none" strike="noStrike" dirty="0">
                  <a:solidFill>
                    <a:srgbClr val="7F888F"/>
                  </a:solidFill>
                  <a:effectLst/>
                  <a:latin typeface="Open Sans" panose="020B0606030504020204" pitchFamily="34" charset="0"/>
                </a:rPr>
                <a:t>Energy Frontiers Research Center (EFRC): Artificially Intelligent Manufacturing Paradigm for Composites</a:t>
              </a:r>
              <a:endParaRPr lang="en-US" sz="1200" dirty="0">
                <a:latin typeface="Trade Gothic Next" panose="020B05030403030200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2C7469B-5222-5DD1-4130-BA8AC518063E}"/>
              </a:ext>
            </a:extLst>
          </p:cNvPr>
          <p:cNvGrpSpPr/>
          <p:nvPr/>
        </p:nvGrpSpPr>
        <p:grpSpPr>
          <a:xfrm>
            <a:off x="4248150" y="4292186"/>
            <a:ext cx="3695700" cy="2750480"/>
            <a:chOff x="4248150" y="1529494"/>
            <a:chExt cx="3695700" cy="2750480"/>
          </a:xfrm>
        </p:grpSpPr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55E4FA6F-C2A3-42E2-5F94-CDA8F1C2D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4776095" y="1529494"/>
              <a:ext cx="2635369" cy="1555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2699B2-9BA0-EEC9-E93D-A52D689E693E}"/>
                </a:ext>
              </a:extLst>
            </p:cNvPr>
            <p:cNvSpPr txBox="1"/>
            <p:nvPr/>
          </p:nvSpPr>
          <p:spPr>
            <a:xfrm>
              <a:off x="4248150" y="3202756"/>
              <a:ext cx="36957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0" u="none" strike="noStrike" dirty="0">
                  <a:solidFill>
                    <a:srgbClr val="3D4449"/>
                  </a:solidFill>
                  <a:effectLst/>
                  <a:latin typeface="Roboto Slab" pitchFamily="2" charset="0"/>
                </a:rPr>
                <a:t>Rolling coal</a:t>
              </a:r>
              <a:endParaRPr lang="en-US" sz="1600" dirty="0">
                <a:solidFill>
                  <a:srgbClr val="7F888F"/>
                </a:solidFill>
                <a:latin typeface="Open Sans" panose="020B0606030504020204" pitchFamily="34" charset="0"/>
              </a:endParaRPr>
            </a:p>
            <a:p>
              <a:pPr algn="l" fontAlgn="base"/>
              <a:r>
                <a:rPr lang="en-US" sz="1200" b="0" i="0" u="none" strike="noStrike" dirty="0">
                  <a:solidFill>
                    <a:srgbClr val="7F888F"/>
                  </a:solidFill>
                  <a:effectLst/>
                  <a:latin typeface="Open Sans" panose="020B0606030504020204" pitchFamily="34" charset="0"/>
                </a:rPr>
                <a:t>Multi-modal network analysis of environmental impacts of moving coal for electricity generation</a:t>
              </a:r>
            </a:p>
            <a:p>
              <a:br>
                <a:rPr lang="en-US" sz="1200" dirty="0"/>
              </a:br>
              <a:endParaRPr lang="en-US" sz="1200" dirty="0">
                <a:latin typeface="Trade Gothic Next" panose="020B05030403030200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54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Sample projects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70DAB5E-6AB6-4928-E259-6AD0B51969D1}"/>
              </a:ext>
            </a:extLst>
          </p:cNvPr>
          <p:cNvGrpSpPr/>
          <p:nvPr/>
        </p:nvGrpSpPr>
        <p:grpSpPr>
          <a:xfrm>
            <a:off x="8223708" y="4261896"/>
            <a:ext cx="3695700" cy="2596104"/>
            <a:chOff x="8223708" y="4261896"/>
            <a:chExt cx="3695700" cy="259610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A2E5F48-9223-4CF3-4E2F-F282DA24DBF2}"/>
                </a:ext>
              </a:extLst>
            </p:cNvPr>
            <p:cNvSpPr txBox="1"/>
            <p:nvPr/>
          </p:nvSpPr>
          <p:spPr>
            <a:xfrm>
              <a:off x="8223708" y="5965448"/>
              <a:ext cx="369570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0" u="none" strike="noStrike" dirty="0">
                  <a:solidFill>
                    <a:srgbClr val="3D4449"/>
                  </a:solidFill>
                  <a:effectLst/>
                  <a:latin typeface="Roboto Slab" pitchFamily="2" charset="0"/>
                </a:rPr>
                <a:t>Carbon SIRGE</a:t>
              </a:r>
              <a:endParaRPr lang="en-US" sz="1600" dirty="0">
                <a:solidFill>
                  <a:srgbClr val="7F888F"/>
                </a:solidFill>
                <a:latin typeface="Open Sans" panose="020B0606030504020204" pitchFamily="34" charset="0"/>
              </a:endParaRPr>
            </a:p>
            <a:p>
              <a:pPr algn="just"/>
              <a:r>
                <a:rPr lang="en-US" sz="1200" b="0" i="0" u="none" strike="noStrike" dirty="0">
                  <a:solidFill>
                    <a:srgbClr val="7F888F"/>
                  </a:solidFill>
                  <a:effectLst/>
                  <a:latin typeface="Open Sans" panose="020B0606030504020204" pitchFamily="34" charset="0"/>
                </a:rPr>
                <a:t>Injecting solid, carbon-bearing particles into geologic formations will remove atmospheric carbon and simultaneously reduce flood risk</a:t>
              </a:r>
              <a:endParaRPr lang="en-US" sz="1200" dirty="0">
                <a:latin typeface="Trade Gothic Next" panose="020B0503040303020004" pitchFamily="34" charset="0"/>
              </a:endParaRPr>
            </a:p>
          </p:txBody>
        </p:sp>
        <p:pic>
          <p:nvPicPr>
            <p:cNvPr id="5126" name="Picture 6">
              <a:extLst>
                <a:ext uri="{FF2B5EF4-FFF2-40B4-BE49-F238E27FC236}">
                  <a16:creationId xmlns:a16="http://schemas.microsoft.com/office/drawing/2014/main" id="{DDC00E29-EE85-F521-1F5E-365CA5E286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4931" y="4261896"/>
              <a:ext cx="2848814" cy="1616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EBAC88-0E85-5154-E0FD-35E50EB02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9B0B1B5-6422-4F20-5CEC-C23E0E01803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5182" y="0"/>
            <a:ext cx="1356818" cy="13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70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105146-A094-3869-2708-983E42A84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85909"/>
            <a:ext cx="9404604" cy="55720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48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Net negative carbon buildings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25F447A0-F599-A93F-866E-A87BA934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8162" y="82087"/>
            <a:ext cx="1641750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7FB5B2-B58D-BF8A-DE82-EFA35340A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20" descr="Energy-Economy-Environmental (E3) Systems Analysis">
            <a:extLst>
              <a:ext uri="{FF2B5EF4-FFF2-40B4-BE49-F238E27FC236}">
                <a16:creationId xmlns:a16="http://schemas.microsoft.com/office/drawing/2014/main" id="{B52B3242-FF90-4E6B-F86F-5F3951BDB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68162" y="1852947"/>
            <a:ext cx="1636363" cy="163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093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48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Net negative carbon buildings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25F447A0-F599-A93F-866E-A87BA934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8162" y="82087"/>
            <a:ext cx="1641750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22177EB8-A035-025E-F6BD-E9D7A3F91A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723837"/>
            <a:ext cx="5791200" cy="44319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668DB4-D80A-D829-5189-ACE2D57F9C6D}"/>
              </a:ext>
            </a:extLst>
          </p:cNvPr>
          <p:cNvSpPr txBox="1"/>
          <p:nvPr/>
        </p:nvSpPr>
        <p:spPr>
          <a:xfrm>
            <a:off x="685800" y="6456153"/>
            <a:ext cx="288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IEA (2022), Buildings, IEA, Paris</a:t>
            </a:r>
            <a:endParaRPr lang="en-GH" sz="1000" dirty="0">
              <a:solidFill>
                <a:srgbClr val="7F888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3F76F-AB1F-F190-7DE5-937384249DAC}"/>
              </a:ext>
            </a:extLst>
          </p:cNvPr>
          <p:cNvSpPr txBox="1"/>
          <p:nvPr/>
        </p:nvSpPr>
        <p:spPr>
          <a:xfrm>
            <a:off x="6096000" y="1973726"/>
            <a:ext cx="52578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23% of global emissions are due to production of concrete (11%), steel (10%), and aluminum (2%), much of which is used within the construction industry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As grids decarbonize, embodied carbon is expected to become a larger piece of the pie</a:t>
            </a:r>
          </a:p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As such, methods to reduce embodied carbon in construction will become increasingly important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A71DC5-174C-41B5-16EF-23DE03438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61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48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Net negative carbon buildings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25F447A0-F599-A93F-866E-A87BA934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8162" y="82087"/>
            <a:ext cx="1641750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668DB4-D80A-D829-5189-ACE2D57F9C6D}"/>
              </a:ext>
            </a:extLst>
          </p:cNvPr>
          <p:cNvSpPr txBox="1"/>
          <p:nvPr/>
        </p:nvSpPr>
        <p:spPr>
          <a:xfrm>
            <a:off x="685800" y="6456153"/>
            <a:ext cx="2880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7F888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Chen Z. et al.,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3F76F-AB1F-F190-7DE5-937384249DAC}"/>
              </a:ext>
            </a:extLst>
          </p:cNvPr>
          <p:cNvSpPr txBox="1"/>
          <p:nvPr/>
        </p:nvSpPr>
        <p:spPr>
          <a:xfrm>
            <a:off x="6096000" y="1973726"/>
            <a:ext cx="5257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Method includes all stages within the EPD framework</a:t>
            </a:r>
            <a:endParaRPr lang="en-US" sz="24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D8CC619-6683-CF1A-E76B-1048AD2D6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4510"/>
            <a:ext cx="6197447" cy="516799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CFEC04-0A9C-EE49-A7F1-81B58596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53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D30D3-C205-EE2D-C194-D113FA4F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base"/>
            <a:r>
              <a:rPr lang="en-US" sz="4800" b="1" i="0" u="none" strike="noStrike" dirty="0">
                <a:solidFill>
                  <a:schemeClr val="accent2"/>
                </a:solidFill>
                <a:effectLst/>
                <a:latin typeface="Roboto Slab" panose="020F0502020204030204" pitchFamily="34" charset="0"/>
              </a:rPr>
              <a:t>Net negative carbon buildings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25F447A0-F599-A93F-866E-A87BA934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8162" y="82087"/>
            <a:ext cx="1641750" cy="16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11.png">
            <a:extLst>
              <a:ext uri="{FF2B5EF4-FFF2-40B4-BE49-F238E27FC236}">
                <a16:creationId xmlns:a16="http://schemas.microsoft.com/office/drawing/2014/main" id="{39340A3B-CFBC-CF21-215A-24B3621857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5999" y="1584500"/>
            <a:ext cx="5725019" cy="3311395"/>
          </a:xfrm>
          <a:prstGeom prst="rect">
            <a:avLst/>
          </a:prstGeom>
          <a:ln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365CD3-3648-ABB6-708E-AE4D98BA4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291" y="2359470"/>
            <a:ext cx="4668186" cy="280091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5B25A69-3172-F817-A7EF-34A1A49BF6A7}"/>
              </a:ext>
            </a:extLst>
          </p:cNvPr>
          <p:cNvSpPr txBox="1"/>
          <p:nvPr/>
        </p:nvSpPr>
        <p:spPr>
          <a:xfrm>
            <a:off x="753291" y="1723837"/>
            <a:ext cx="5257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Design steel-concrete reference building in Revit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185534-365F-7B3E-7404-561B8C45F3C6}"/>
              </a:ext>
            </a:extLst>
          </p:cNvPr>
          <p:cNvSpPr txBox="1"/>
          <p:nvPr/>
        </p:nvSpPr>
        <p:spPr>
          <a:xfrm>
            <a:off x="6329608" y="5455460"/>
            <a:ext cx="5257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F888F"/>
                </a:solidFill>
                <a:latin typeface="Open Sans" panose="020B0606030504020204" pitchFamily="34" charset="0"/>
              </a:rPr>
              <a:t>Redesign building using mass-timber system</a:t>
            </a: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7CDF59-CA09-61AD-104D-97088E348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3C667-D69E-7349-AA58-5BB05293FE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31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2425</Words>
  <Application>Microsoft Macintosh PowerPoint</Application>
  <PresentationFormat>Widescreen</PresentationFormat>
  <Paragraphs>369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Roboto Slab</vt:lpstr>
      <vt:lpstr>TradeGothic LT Bold</vt:lpstr>
      <vt:lpstr>Trade Gothic Next</vt:lpstr>
      <vt:lpstr>Calibri</vt:lpstr>
      <vt:lpstr>Cambria Math</vt:lpstr>
      <vt:lpstr>Open Sans</vt:lpstr>
      <vt:lpstr>Calibri Light</vt:lpstr>
      <vt:lpstr>Arial</vt:lpstr>
      <vt:lpstr>Office Theme</vt:lpstr>
      <vt:lpstr>Energy-Economy-Environment (E3) Systems Analysis</vt:lpstr>
      <vt:lpstr>About me</vt:lpstr>
      <vt:lpstr>The team</vt:lpstr>
      <vt:lpstr>What we do</vt:lpstr>
      <vt:lpstr>Sample projects</vt:lpstr>
      <vt:lpstr>Net negative carbon buildings</vt:lpstr>
      <vt:lpstr>Net negative carbon buildings</vt:lpstr>
      <vt:lpstr>Net negative carbon buildings</vt:lpstr>
      <vt:lpstr>Net negative carbon buildings</vt:lpstr>
      <vt:lpstr>Net negative carbon buildings</vt:lpstr>
      <vt:lpstr>Light-duty vehicles</vt:lpstr>
      <vt:lpstr>LCA of light-duty vehicles</vt:lpstr>
      <vt:lpstr>LCA of light-duty vehicles</vt:lpstr>
      <vt:lpstr>LCA of light-duty vehicles</vt:lpstr>
      <vt:lpstr>LCA of light-duty vehicles</vt:lpstr>
      <vt:lpstr>LCA of light-duty vehicles</vt:lpstr>
      <vt:lpstr>Climate resilient agriculture</vt:lpstr>
      <vt:lpstr>Climate resilient agriculture</vt:lpstr>
      <vt:lpstr>Climate resilient agriculture</vt:lpstr>
      <vt:lpstr>Climate resilient agriculture</vt:lpstr>
      <vt:lpstr>AIM for composites</vt:lpstr>
      <vt:lpstr>AIM for composites</vt:lpstr>
      <vt:lpstr>Composites</vt:lpstr>
      <vt:lpstr>PowerPoint Presentation</vt:lpstr>
      <vt:lpstr>Pellet production</vt:lpstr>
      <vt:lpstr>Pellet production</vt:lpstr>
      <vt:lpstr>Pellet production</vt:lpstr>
      <vt:lpstr>AIM for composites</vt:lpstr>
      <vt:lpstr>Fundamentally…</vt:lpstr>
      <vt:lpstr>Rolling coal</vt:lpstr>
      <vt:lpstr>Rolling coal</vt:lpstr>
      <vt:lpstr>Rolling coal</vt:lpstr>
      <vt:lpstr>Rolling coal</vt:lpstr>
      <vt:lpstr>Rolling coal</vt:lpstr>
      <vt:lpstr>Rolling coal</vt:lpstr>
      <vt:lpstr>Carbon SIRGE</vt:lpstr>
      <vt:lpstr>Carbon SIRGE</vt:lpstr>
      <vt:lpstr>Carbon SIRGE</vt:lpstr>
      <vt:lpstr>Carbon SIRGE</vt:lpstr>
      <vt:lpstr>Carbon SIRGE</vt:lpstr>
      <vt:lpstr>Carbon SIRGE</vt:lpstr>
      <vt:lpstr>Future work… </vt:lpstr>
      <vt:lpstr>Questions?</vt:lpstr>
      <vt:lpstr>LCA-Risk</vt:lpstr>
      <vt:lpstr>LCA-Risk</vt:lpstr>
      <vt:lpstr>LCA-Risk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 Carbajales-Dale</dc:creator>
  <cp:lastModifiedBy>Mik Carbajales-Dale</cp:lastModifiedBy>
  <cp:revision>6</cp:revision>
  <dcterms:created xsi:type="dcterms:W3CDTF">2023-03-27T19:39:31Z</dcterms:created>
  <dcterms:modified xsi:type="dcterms:W3CDTF">2023-09-14T17:22:11Z</dcterms:modified>
</cp:coreProperties>
</file>